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0"/>
  </p:notesMasterIdLst>
  <p:handoutMasterIdLst>
    <p:handoutMasterId r:id="rId11"/>
  </p:handoutMasterIdLst>
  <p:sldIdLst>
    <p:sldId id="292" r:id="rId5"/>
    <p:sldId id="296" r:id="rId6"/>
    <p:sldId id="297" r:id="rId7"/>
    <p:sldId id="298" r:id="rId8"/>
    <p:sldId id="299" r:id="rId9"/>
  </p:sldIdLst>
  <p:sldSz cx="9144000" cy="6858000" type="screen4x3"/>
  <p:notesSz cx="6858000" cy="9144000"/>
  <p:defaultTextStyle>
    <a:lvl1pPr marL="0" algn="l" rtl="0" latinLnBrk="0">
      <a:defRPr sz="1800" kern="1200">
        <a:solidFill>
          <a:schemeClr val="tx1"/>
        </a:solidFill>
        <a:latin typeface="+mn-lt"/>
        <a:ea typeface="+mn-ea"/>
        <a:cs typeface="+mn-cs"/>
      </a:defRPr>
    </a:lvl1pPr>
    <a:lvl2pPr marL="457200" algn="l" rtl="0" latinLnBrk="0">
      <a:defRPr sz="1800" kern="1200">
        <a:solidFill>
          <a:schemeClr val="tx1"/>
        </a:solidFill>
        <a:latin typeface="+mn-lt"/>
        <a:ea typeface="+mn-ea"/>
        <a:cs typeface="+mn-cs"/>
      </a:defRPr>
    </a:lvl2pPr>
    <a:lvl3pPr marL="914400" algn="l" rtl="0" latinLnBrk="0">
      <a:defRPr sz="1800" kern="1200">
        <a:solidFill>
          <a:schemeClr val="tx1"/>
        </a:solidFill>
        <a:latin typeface="+mn-lt"/>
        <a:ea typeface="+mn-ea"/>
        <a:cs typeface="+mn-cs"/>
      </a:defRPr>
    </a:lvl3pPr>
    <a:lvl4pPr marL="1371600" algn="l" rtl="0" latinLnBrk="0">
      <a:defRPr sz="1800" kern="1200">
        <a:solidFill>
          <a:schemeClr val="tx1"/>
        </a:solidFill>
        <a:latin typeface="+mn-lt"/>
        <a:ea typeface="+mn-ea"/>
        <a:cs typeface="+mn-cs"/>
      </a:defRPr>
    </a:lvl4pPr>
    <a:lvl5pPr marL="1828800" algn="l" rtl="0" latinLnBrk="0">
      <a:defRPr sz="1800" kern="1200">
        <a:solidFill>
          <a:schemeClr val="tx1"/>
        </a:solidFill>
        <a:latin typeface="+mn-lt"/>
        <a:ea typeface="+mn-ea"/>
        <a:cs typeface="+mn-cs"/>
      </a:defRPr>
    </a:lvl5pPr>
    <a:lvl6pPr marL="2286000" algn="l" rtl="0" latinLnBrk="0">
      <a:defRPr sz="1800" kern="1200">
        <a:solidFill>
          <a:schemeClr val="tx1"/>
        </a:solidFill>
        <a:latin typeface="+mn-lt"/>
        <a:ea typeface="+mn-ea"/>
        <a:cs typeface="+mn-cs"/>
      </a:defRPr>
    </a:lvl6pPr>
    <a:lvl7pPr marL="2743200" algn="l" rtl="0" latinLnBrk="0">
      <a:defRPr sz="1800" kern="1200">
        <a:solidFill>
          <a:schemeClr val="tx1"/>
        </a:solidFill>
        <a:latin typeface="+mn-lt"/>
        <a:ea typeface="+mn-ea"/>
        <a:cs typeface="+mn-cs"/>
      </a:defRPr>
    </a:lvl7pPr>
    <a:lvl8pPr marL="3200400" algn="l" rtl="0" latinLnBrk="0">
      <a:defRPr sz="1800" kern="1200">
        <a:solidFill>
          <a:schemeClr val="tx1"/>
        </a:solidFill>
        <a:latin typeface="+mn-lt"/>
        <a:ea typeface="+mn-ea"/>
        <a:cs typeface="+mn-cs"/>
      </a:defRPr>
    </a:lvl8pPr>
    <a:lvl9pPr marL="3657600" algn="l" rtl="0" latinLnBrk="0">
      <a:defRPr sz="1800" kern="1200">
        <a:solidFill>
          <a:schemeClr val="tx1"/>
        </a:solidFill>
        <a:latin typeface="+mn-lt"/>
        <a:ea typeface="+mn-ea"/>
        <a:cs typeface="+mn-cs"/>
      </a:defRPr>
    </a:lvl9pPr>
    <a:extLst/>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33"/>
    <a:srgbClr val="FFFFFF"/>
    <a:srgbClr val="77777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seCell>
      <a:tcStyle>
        <a:tcBdr/>
      </a:tcStyle>
    </a:seCell>
    <a:swCell>
      <a:tcStyle>
        <a:tcBdr/>
      </a:tcStyle>
    </a:swCell>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neCell>
      <a:tcStyle>
        <a:tcBdr/>
      </a:tcStyle>
    </a:neCell>
    <a:nwCell>
      <a:tcStyle>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seCell>
      <a:tcStyle>
        <a:tcBdr/>
      </a:tcStyle>
    </a:seCell>
    <a:swCell>
      <a:tcStyle>
        <a:tcBdr/>
      </a:tcStyle>
    </a:swCell>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neCell>
      <a:tcStyle>
        <a:tcBdr/>
      </a:tcStyle>
    </a:neCell>
    <a:nwCell>
      <a:tcStyle>
        <a:tcBdr/>
      </a:tcStyle>
    </a:nw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2H>
      <a:tcStyle>
        <a:tcBdr/>
      </a:tcStyle>
    </a:band2H>
    <a:band1V>
      <a:tcStyle>
        <a:tcBdr/>
        <a:fill>
          <a:solidFill>
            <a:schemeClr val="lt1">
              <a:alpha val="20000"/>
            </a:schemeClr>
          </a:solidFill>
        </a:fill>
      </a:tcStyle>
    </a:band1V>
    <a:band2V>
      <a:tcStyle>
        <a:tcBdr/>
      </a:tcStyle>
    </a:band2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nwCell>
      <a:tcStyle>
        <a:tcBdr/>
      </a:tcStyle>
    </a:nw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2H>
      <a:tcStyle>
        <a:tcBdr/>
      </a:tcStyle>
    </a:band2H>
    <a:band1V>
      <a:tcStyle>
        <a:tcBdr/>
        <a:fill>
          <a:solidFill>
            <a:schemeClr val="lt1">
              <a:alpha val="20000"/>
            </a:schemeClr>
          </a:solidFill>
        </a:fill>
      </a:tcStyle>
    </a:band1V>
    <a:band2V>
      <a:tcStyle>
        <a:tcBdr/>
      </a:tcStyle>
    </a:band2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nwCell>
      <a:tcStyle>
        <a:tcBdr/>
      </a:tcStyle>
    </a:nwCell>
  </a:tblStyle>
  <a:tblStyle styleId="{5C22544A-7EE6-4342-B048-85BDC9FD1C3A}" styleName="Medium Style 2 - Accent 1">
    <a:wholeTbl>
      <a:tcTxStyle>
        <a:fontRef idx="minor">
          <a:scrgbClr r="0" g="0" b="0"/>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fontRef idx="minor">
          <a:scrgbClr r="0" g="0" b="0"/>
        </a:fontRef>
        <a:schemeClr val="lt1"/>
      </a:tcTxStyle>
      <a:tcStyle>
        <a:tcBdr>
          <a:top>
            <a:ln w="38100" cmpd="sng">
              <a:solidFill>
                <a:schemeClr val="lt1"/>
              </a:solidFill>
            </a:ln>
          </a:top>
        </a:tcBdr>
        <a:fill>
          <a:solidFill>
            <a:schemeClr val="accent1"/>
          </a:solidFill>
        </a:fill>
      </a:tcStyle>
    </a:lastRow>
    <a:seCell>
      <a:tcStyle>
        <a:tcBdr/>
      </a:tcStyle>
    </a:seCell>
    <a:swCell>
      <a:tcStyle>
        <a:tcBdr/>
      </a:tcStyle>
    </a:swCell>
    <a:firstRow>
      <a:tcTxStyle b="on">
        <a:fontRef idx="minor">
          <a:scrgbClr r="0" g="0" b="0"/>
        </a:fontRef>
        <a:schemeClr val="lt1"/>
      </a:tcTxStyle>
      <a:tcStyle>
        <a:tcBdr>
          <a:bottom>
            <a:ln w="38100" cmpd="sng">
              <a:solidFill>
                <a:schemeClr val="lt1"/>
              </a:solidFill>
            </a:ln>
          </a:bottom>
        </a:tcBdr>
        <a:fill>
          <a:solidFill>
            <a:schemeClr val="accent1"/>
          </a:solidFill>
        </a:fill>
      </a:tcStyle>
    </a:firstRow>
    <a:neCell>
      <a:tcStyle>
        <a:tcBdr/>
      </a:tcStyle>
    </a:neCell>
    <a:nwCell>
      <a:tcStyle>
        <a:tcBdr/>
      </a:tcStyle>
    </a:nw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2H>
      <a:tcStyle>
        <a:tcBdr/>
      </a:tcStyle>
    </a:band2H>
    <a:band1V>
      <a:tcStyle>
        <a:tcBdr/>
        <a:fill>
          <a:solidFill>
            <a:schemeClr val="lt1">
              <a:alpha val="20000"/>
            </a:schemeClr>
          </a:solidFill>
        </a:fill>
      </a:tcStyle>
    </a:band1V>
    <a:band2V>
      <a:tcStyle>
        <a:tcBdr/>
      </a:tcStyle>
    </a:band2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nwCell>
      <a:tcStyle>
        <a:tcBdr/>
      </a:tcStyle>
    </a:nw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seCell>
      <a:tcStyle>
        <a:tcBdr/>
      </a:tcStyle>
    </a:seCell>
    <a:swCell>
      <a:tcStyle>
        <a:tcBdr/>
      </a:tcStyle>
    </a:swCell>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neCell>
      <a:tcStyle>
        <a:tcBdr/>
      </a:tcStyle>
    </a:neCell>
    <a:nwCell>
      <a:tcStyle>
        <a:tcBdr/>
      </a:tcStyle>
    </a:nwCell>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503" autoAdjust="0"/>
    <p:restoredTop sz="91774" autoAdjust="0"/>
  </p:normalViewPr>
  <p:slideViewPr>
    <p:cSldViewPr>
      <p:cViewPr varScale="1">
        <p:scale>
          <a:sx n="86" d="100"/>
          <a:sy n="86" d="100"/>
        </p:scale>
        <p:origin x="1267"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8" d="100"/>
          <a:sy n="58" d="100"/>
        </p:scale>
        <p:origin x="2965" y="4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7491C41-FA13-4AE2-A1EB-DBEDC1E6E83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C4BB7BE-6FDD-4A1B-89EF-5CEA750F7D0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3C0840B-5F20-41A2-BC7E-A432BD6E87F0}" type="datetimeFigureOut">
              <a:rPr lang="en-US" smtClean="0"/>
              <a:t>7/5/2021</a:t>
            </a:fld>
            <a:endParaRPr lang="en-US" dirty="0"/>
          </a:p>
        </p:txBody>
      </p:sp>
      <p:sp>
        <p:nvSpPr>
          <p:cNvPr id="4" name="Footer Placeholder 3">
            <a:extLst>
              <a:ext uri="{FF2B5EF4-FFF2-40B4-BE49-F238E27FC236}">
                <a16:creationId xmlns:a16="http://schemas.microsoft.com/office/drawing/2014/main" id="{D5312DAD-8F63-48FE-BA14-6EC54042D0C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3315EEF-F52A-4033-886F-6129CBF4AF0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94ED236-93D1-4074-ADBA-531A625F6D23}" type="slidenum">
              <a:rPr lang="en-US" smtClean="0"/>
              <a:t>‹#›</a:t>
            </a:fld>
            <a:endParaRPr lang="en-US" dirty="0"/>
          </a:p>
        </p:txBody>
      </p:sp>
    </p:spTree>
    <p:extLst>
      <p:ext uri="{BB962C8B-B14F-4D97-AF65-F5344CB8AC3E}">
        <p14:creationId xmlns:p14="http://schemas.microsoft.com/office/powerpoint/2010/main" val="1054784954"/>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rtlCol="0"/>
          <a:lstStyle>
            <a:lvl1pPr algn="l">
              <a:defRPr sz="1200"/>
            </a:lvl1pPr>
            <a:extLst/>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rtlCol="0"/>
          <a:lstStyle>
            <a:lvl1pPr algn="r">
              <a:defRPr sz="1200"/>
            </a:lvl1pPr>
            <a:extLst/>
          </a:lstStyle>
          <a:p>
            <a:fld id="{C238408C-6839-46EE-8131-EDA75C487F2E}" type="datetimeFigureOut">
              <a:rPr lang="en-US" smtClean="0"/>
              <a:pPr/>
              <a:t>7/5/2021</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rtlCol="0" anchor="b"/>
          <a:lstStyle>
            <a:lvl1pPr algn="l">
              <a:defRPr sz="1200"/>
            </a:lvl1pPr>
            <a:extLst/>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rtlCol="0" anchor="b"/>
          <a:lstStyle>
            <a:lvl1pPr algn="r">
              <a:defRPr sz="1200"/>
            </a:lvl1pPr>
            <a:extLst/>
          </a:lstStyle>
          <a:p>
            <a:fld id="{87D77045-401A-4D5E-BFE3-54C21A8A6634}" type="slidenum">
              <a:rPr lang="en-US" smtClean="0"/>
              <a:pPr/>
              <a:t>‹#›</a:t>
            </a:fld>
            <a:endParaRPr lang="en-US" dirty="0"/>
          </a:p>
        </p:txBody>
      </p:sp>
    </p:spTree>
  </p:cSld>
  <p:clrMap bg1="lt1" tx1="dk1" bg2="lt2" tx2="dk2" accent1="accent1" accent2="accent2" accent3="accent3" accent4="accent4" accent5="accent5" accent6="accent6" hlink="hlink" folHlink="folHlink"/>
  <p:notesStyle>
    <a:lvl1pPr marL="0" algn="l" rtl="0">
      <a:defRPr sz="1200" kern="1200">
        <a:solidFill>
          <a:schemeClr val="tx1"/>
        </a:solidFill>
        <a:latin typeface="+mn-lt"/>
        <a:ea typeface="+mn-ea"/>
        <a:cs typeface="+mn-cs"/>
      </a:defRPr>
    </a:lvl1pPr>
    <a:lvl2pPr marL="457200" algn="l" rtl="0">
      <a:defRPr sz="1200" kern="1200">
        <a:solidFill>
          <a:schemeClr val="tx1"/>
        </a:solidFill>
        <a:latin typeface="+mn-lt"/>
        <a:ea typeface="+mn-ea"/>
        <a:cs typeface="+mn-cs"/>
      </a:defRPr>
    </a:lvl2pPr>
    <a:lvl3pPr marL="914400" algn="l" rtl="0">
      <a:defRPr sz="1200" kern="1200">
        <a:solidFill>
          <a:schemeClr val="tx1"/>
        </a:solidFill>
        <a:latin typeface="+mn-lt"/>
        <a:ea typeface="+mn-ea"/>
        <a:cs typeface="+mn-cs"/>
      </a:defRPr>
    </a:lvl3pPr>
    <a:lvl4pPr marL="1371600" algn="l" rtl="0">
      <a:defRPr sz="1200" kern="1200">
        <a:solidFill>
          <a:schemeClr val="tx1"/>
        </a:solidFill>
        <a:latin typeface="+mn-lt"/>
        <a:ea typeface="+mn-ea"/>
        <a:cs typeface="+mn-cs"/>
      </a:defRPr>
    </a:lvl4pPr>
    <a:lvl5pPr marL="1828800" algn="l" rtl="0">
      <a:defRPr sz="1200" kern="1200">
        <a:solidFill>
          <a:schemeClr val="tx1"/>
        </a:solidFill>
        <a:latin typeface="+mn-lt"/>
        <a:ea typeface="+mn-ea"/>
        <a:cs typeface="+mn-cs"/>
      </a:defRPr>
    </a:lvl5pPr>
    <a:lvl6pPr marL="2286000" algn="l" rtl="0">
      <a:defRPr sz="1200" kern="1200">
        <a:solidFill>
          <a:schemeClr val="tx1"/>
        </a:solidFill>
        <a:latin typeface="+mn-lt"/>
        <a:ea typeface="+mn-ea"/>
        <a:cs typeface="+mn-cs"/>
      </a:defRPr>
    </a:lvl6pPr>
    <a:lvl7pPr marL="2743200" algn="l" rtl="0">
      <a:defRPr sz="1200" kern="1200">
        <a:solidFill>
          <a:schemeClr val="tx1"/>
        </a:solidFill>
        <a:latin typeface="+mn-lt"/>
        <a:ea typeface="+mn-ea"/>
        <a:cs typeface="+mn-cs"/>
      </a:defRPr>
    </a:lvl7pPr>
    <a:lvl8pPr marL="3200400" algn="l" rtl="0">
      <a:defRPr sz="1200" kern="1200">
        <a:solidFill>
          <a:schemeClr val="tx1"/>
        </a:solidFill>
        <a:latin typeface="+mn-lt"/>
        <a:ea typeface="+mn-ea"/>
        <a:cs typeface="+mn-cs"/>
      </a:defRPr>
    </a:lvl8pPr>
    <a:lvl9pPr marL="3657600" algn="l" rtl="0">
      <a:defRPr sz="1200" kern="1200">
        <a:solidFill>
          <a:schemeClr val="tx1"/>
        </a:solidFill>
        <a:latin typeface="+mn-lt"/>
        <a:ea typeface="+mn-ea"/>
        <a:cs typeface="+mn-cs"/>
      </a:defRPr>
    </a:lvl9pPr>
    <a:extLst/>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2312C91-A626-44BD-9D80-3624C0792878}"/>
              </a:ext>
            </a:extLst>
          </p:cNvPr>
          <p:cNvSpPr/>
          <p:nvPr userDrawn="1"/>
        </p:nvSpPr>
        <p:spPr>
          <a:xfrm>
            <a:off x="0" y="2372264"/>
            <a:ext cx="9144000" cy="2113472"/>
          </a:xfrm>
          <a:prstGeom prst="rect">
            <a:avLst/>
          </a:prstGeom>
          <a:solidFill>
            <a:schemeClr val="bg2">
              <a:lumMod val="50000"/>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Date Placeholder 27"/>
          <p:cNvSpPr>
            <a:spLocks noGrp="1"/>
          </p:cNvSpPr>
          <p:nvPr>
            <p:ph type="dt" sz="half" idx="10"/>
          </p:nvPr>
        </p:nvSpPr>
        <p:spPr>
          <a:xfrm>
            <a:off x="6477000" y="6416675"/>
            <a:ext cx="2133600" cy="365125"/>
          </a:xfrm>
        </p:spPr>
        <p:txBody>
          <a:bodyPr/>
          <a:lstStyle>
            <a:lvl1pPr>
              <a:defRPr>
                <a:latin typeface="+mn-lt"/>
                <a:cs typeface="Arial" pitchFamily="34" charset="0"/>
              </a:defRPr>
            </a:lvl1pPr>
            <a:extLst/>
          </a:lstStyle>
          <a:p>
            <a:fld id="{743653DA-8BF4-4869-96FE-9BCF43372D46}" type="datetimeFigureOut">
              <a:rPr lang="en-US" smtClean="0"/>
              <a:pPr/>
              <a:t>7/5/2021</a:t>
            </a:fld>
            <a:endParaRPr lang="en-US" dirty="0"/>
          </a:p>
        </p:txBody>
      </p:sp>
      <p:sp>
        <p:nvSpPr>
          <p:cNvPr id="17" name="Footer Placeholder 16"/>
          <p:cNvSpPr>
            <a:spLocks noGrp="1"/>
          </p:cNvSpPr>
          <p:nvPr>
            <p:ph type="ftr" sz="quarter" idx="11"/>
          </p:nvPr>
        </p:nvSpPr>
        <p:spPr>
          <a:xfrm>
            <a:off x="914400" y="6416675"/>
            <a:ext cx="5562600" cy="365125"/>
          </a:xfrm>
        </p:spPr>
        <p:txBody>
          <a:bodyPr/>
          <a:lstStyle/>
          <a:p>
            <a:endParaRPr lang="en-US" dirty="0"/>
          </a:p>
        </p:txBody>
      </p:sp>
      <p:sp>
        <p:nvSpPr>
          <p:cNvPr id="29" name="Slide Number Placeholder 28"/>
          <p:cNvSpPr>
            <a:spLocks noGrp="1"/>
          </p:cNvSpPr>
          <p:nvPr>
            <p:ph type="sldNum" sz="quarter" idx="12"/>
          </p:nvPr>
        </p:nvSpPr>
        <p:spPr>
          <a:xfrm>
            <a:off x="8610600" y="6416675"/>
            <a:ext cx="457200" cy="365125"/>
          </a:xfrm>
        </p:spPr>
        <p:txBody>
          <a:bodyPr/>
          <a:lstStyle/>
          <a:p>
            <a:fld id="{72AC53DF-4216-466D-99A7-94400E6C2A25}" type="slidenum">
              <a:rPr lang="en-US" smtClean="0"/>
              <a:pPr/>
              <a:t>‹#›</a:t>
            </a:fld>
            <a:endParaRPr lang="en-US" dirty="0"/>
          </a:p>
        </p:txBody>
      </p:sp>
      <p:sp>
        <p:nvSpPr>
          <p:cNvPr id="8" name="Title 7"/>
          <p:cNvSpPr>
            <a:spLocks noGrp="1"/>
          </p:cNvSpPr>
          <p:nvPr>
            <p:ph type="ctrTitle" hasCustomPrompt="1"/>
          </p:nvPr>
        </p:nvSpPr>
        <p:spPr>
          <a:xfrm>
            <a:off x="457200" y="2819400"/>
            <a:ext cx="8229600" cy="691896"/>
          </a:xfrm>
        </p:spPr>
        <p:txBody>
          <a:bodyPr/>
          <a:lstStyle>
            <a:lvl1pPr marR="9144" algn="ctr">
              <a:defRPr sz="3800" cap="all" spc="0" baseline="0">
                <a:solidFill>
                  <a:schemeClr val="tx1"/>
                </a:solidFill>
                <a:latin typeface="+mj-lt"/>
                <a:cs typeface="Arial" pitchFamily="34" charset="0"/>
              </a:defRPr>
            </a:lvl1pPr>
            <a:extLst/>
          </a:lstStyle>
          <a:p>
            <a:r>
              <a:rPr lang="en-US" dirty="0"/>
              <a:t>Click to edit title style</a:t>
            </a:r>
          </a:p>
        </p:txBody>
      </p:sp>
      <p:sp>
        <p:nvSpPr>
          <p:cNvPr id="18" name="Text Placeholder 2">
            <a:extLst>
              <a:ext uri="{FF2B5EF4-FFF2-40B4-BE49-F238E27FC236}">
                <a16:creationId xmlns:a16="http://schemas.microsoft.com/office/drawing/2014/main" id="{38821DBD-8C89-4419-93B6-FC276602F951}"/>
              </a:ext>
            </a:extLst>
          </p:cNvPr>
          <p:cNvSpPr>
            <a:spLocks noGrp="1"/>
          </p:cNvSpPr>
          <p:nvPr>
            <p:ph type="body" idx="1" hasCustomPrompt="1"/>
          </p:nvPr>
        </p:nvSpPr>
        <p:spPr>
          <a:xfrm>
            <a:off x="457200" y="3638551"/>
            <a:ext cx="8229600" cy="639762"/>
          </a:xfrm>
        </p:spPr>
        <p:txBody>
          <a:bodyPr anchor="ctr"/>
          <a:lstStyle>
            <a:lvl1pPr marL="73152" indent="0" algn="ctr">
              <a:buNone/>
              <a:defRPr sz="2400" b="0">
                <a:solidFill>
                  <a:schemeClr val="accent2"/>
                </a:solidFill>
              </a:defRPr>
            </a:lvl1pPr>
            <a:lvl2pPr>
              <a:buNone/>
              <a:defRPr sz="2000" b="1"/>
            </a:lvl2pPr>
            <a:lvl3pPr>
              <a:buNone/>
              <a:defRPr sz="1800" b="1"/>
            </a:lvl3pPr>
            <a:lvl4pPr>
              <a:buNone/>
              <a:defRPr sz="1600" b="1"/>
            </a:lvl4pPr>
            <a:lvl5pPr>
              <a:buNone/>
              <a:defRPr sz="1600" b="1"/>
            </a:lvl5pPr>
            <a:extLst/>
          </a:lstStyle>
          <a:p>
            <a:pPr marL="0">
              <a:spcBef>
                <a:spcPts val="0"/>
              </a:spcBef>
            </a:pPr>
            <a:r>
              <a:rPr lang="en-US" dirty="0"/>
              <a:t>Your name, Your teacher’s name</a:t>
            </a:r>
          </a:p>
          <a:p>
            <a:pPr marL="0">
              <a:spcBef>
                <a:spcPts val="0"/>
              </a:spcBef>
            </a:pPr>
            <a:r>
              <a:rPr lang="en-US" dirty="0"/>
              <a:t>Your school</a:t>
            </a:r>
          </a:p>
        </p:txBody>
      </p:sp>
    </p:spTree>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609600"/>
          </a:xfrm>
        </p:spPr>
        <p:txBody>
          <a:bodyPr/>
          <a:lstStyle>
            <a:lvl1pPr algn="ctr">
              <a:defRPr b="0" cap="all" baseline="0">
                <a:solidFill>
                  <a:schemeClr val="tx1"/>
                </a:solidFill>
                <a:effectLst>
                  <a:outerShdw blurRad="38100" dist="38100" dir="2700000" algn="tl">
                    <a:srgbClr val="000000">
                      <a:alpha val="43137"/>
                    </a:srgbClr>
                  </a:outerShdw>
                </a:effectLst>
                <a:latin typeface="+mj-lt"/>
                <a:cs typeface="Arial" pitchFamily="34" charset="0"/>
              </a:defRPr>
            </a:lvl1pPr>
            <a:extLst/>
          </a:lstStyle>
          <a:p>
            <a:r>
              <a:rPr lang="en-US"/>
              <a:t>Click to edit Master title style</a:t>
            </a:r>
            <a:endParaRPr lang="en-US" dirty="0"/>
          </a:p>
        </p:txBody>
      </p:sp>
      <p:sp>
        <p:nvSpPr>
          <p:cNvPr id="3" name="Content Placeholder 2"/>
          <p:cNvSpPr>
            <a:spLocks noGrp="1"/>
          </p:cNvSpPr>
          <p:nvPr>
            <p:ph idx="1"/>
          </p:nvPr>
        </p:nvSpPr>
        <p:spPr>
          <a:xfrm>
            <a:off x="685800" y="1600200"/>
            <a:ext cx="7772400" cy="4572000"/>
          </a:xfrm>
        </p:spPr>
        <p:txBody>
          <a:bodyPr/>
          <a:lstStyle>
            <a:lvl1pPr algn="ctr">
              <a:defRPr>
                <a:latin typeface="+mn-lt"/>
              </a:defRPr>
            </a:lvl1pPr>
            <a:lvl2pPr algn="ctr">
              <a:defRPr>
                <a:latin typeface="+mn-lt"/>
              </a:defRPr>
            </a:lvl2pPr>
            <a:lvl3pPr algn="ctr">
              <a:defRPr>
                <a:latin typeface="+mn-lt"/>
              </a:defRPr>
            </a:lvl3pPr>
            <a:lvl4pPr algn="ctr">
              <a:defRPr>
                <a:latin typeface="+mn-lt"/>
              </a:defRPr>
            </a:lvl4pPr>
            <a:lvl5pPr algn="ctr">
              <a:defRPr>
                <a:latin typeface="+mn-lt"/>
              </a:defRPr>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7129108-AC8D-4212-9283-60D9E99BF07A}" type="datetimeFigureOut">
              <a:rPr lang="en-US" smtClean="0"/>
              <a:pPr/>
              <a:t>7/5/2021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AD93096-5B34-4342-9326-69289CEAE4C2}"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14400" y="3352800"/>
            <a:ext cx="7772400" cy="1974059"/>
          </a:xfrm>
          <a:effectLst/>
        </p:spPr>
        <p:txBody>
          <a:bodyPr anchor="b">
            <a:scene3d>
              <a:camera prst="orthographicFront">
                <a:rot lat="0" lon="0" rev="0"/>
              </a:camera>
              <a:lightRig rig="contrasting" dir="t">
                <a:rot lat="0" lon="0" rev="7500000"/>
              </a:lightRig>
            </a:scene3d>
            <a:sp3d contourW="6350" prstMaterial="metal">
              <a:bevelT w="130810" h="31750" prst="relaxedInset"/>
              <a:contourClr>
                <a:schemeClr val="accent1">
                  <a:shade val="75000"/>
                </a:schemeClr>
              </a:contourClr>
            </a:sp3d>
          </a:bodyPr>
          <a:lstStyle>
            <a:lvl1pPr algn="l">
              <a:buNone/>
              <a:defRPr lang="en-US" sz="3800" b="1" cap="all" dirty="0">
                <a:ln/>
                <a:solidFill>
                  <a:schemeClr val="tx1"/>
                </a:solidFill>
                <a:effectLst/>
              </a:defRPr>
            </a:lvl1pPr>
            <a:extLst/>
          </a:lstStyle>
          <a:p>
            <a:r>
              <a:rPr lang="en-US"/>
              <a:t>Click to edit Master title style</a:t>
            </a:r>
            <a:endParaRPr lang="en-US" dirty="0"/>
          </a:p>
        </p:txBody>
      </p:sp>
      <p:sp>
        <p:nvSpPr>
          <p:cNvPr id="3" name="Text Placeholder 2"/>
          <p:cNvSpPr>
            <a:spLocks noGrp="1"/>
          </p:cNvSpPr>
          <p:nvPr>
            <p:ph type="body" idx="1"/>
          </p:nvPr>
        </p:nvSpPr>
        <p:spPr>
          <a:xfrm>
            <a:off x="914400" y="5334000"/>
            <a:ext cx="7772400" cy="1052512"/>
          </a:xfrm>
        </p:spPr>
        <p:txBody>
          <a:bodyPr anchor="t"/>
          <a:lstStyle>
            <a:lvl1pPr marL="374904">
              <a:buNone/>
              <a:defRPr sz="20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a:r>
              <a:rPr lang="en-US"/>
              <a:t>Click to edit Master text styles</a:t>
            </a:r>
          </a:p>
        </p:txBody>
      </p:sp>
      <p:sp>
        <p:nvSpPr>
          <p:cNvPr id="4" name="Date Placeholder 3"/>
          <p:cNvSpPr>
            <a:spLocks noGrp="1"/>
          </p:cNvSpPr>
          <p:nvPr>
            <p:ph type="dt" sz="half" idx="10"/>
          </p:nvPr>
        </p:nvSpPr>
        <p:spPr/>
        <p:txBody>
          <a:bodyPr/>
          <a:lstStyle/>
          <a:p>
            <a:fld id="{B6DED3D3-6235-4F4C-B439-DF277FB555A7}" type="datetimeFigureOut">
              <a:rPr lang="en-US" smtClean="0"/>
              <a:pPr/>
              <a:t>7/5/2021</a:t>
            </a:fld>
            <a:endParaRPr lang="en-US" dirty="0"/>
          </a:p>
        </p:txBody>
      </p:sp>
      <p:sp>
        <p:nvSpPr>
          <p:cNvPr id="5" name="Footer Placeholder 4"/>
          <p:cNvSpPr>
            <a:spLocks noGrp="1"/>
          </p:cNvSpPr>
          <p:nvPr>
            <p:ph type="ftr" sz="quarter" idx="11"/>
          </p:nvPr>
        </p:nvSpPr>
        <p:spPr>
          <a:xfrm>
            <a:off x="914400" y="6416675"/>
            <a:ext cx="5562600" cy="365125"/>
          </a:xfrm>
        </p:spPr>
        <p:txBody>
          <a:bodyPr/>
          <a:lstStyle/>
          <a:p>
            <a:endParaRPr lang="en-US" dirty="0"/>
          </a:p>
        </p:txBody>
      </p:sp>
      <p:sp>
        <p:nvSpPr>
          <p:cNvPr id="6" name="Slide Number Placeholder 5"/>
          <p:cNvSpPr>
            <a:spLocks noGrp="1"/>
          </p:cNvSpPr>
          <p:nvPr>
            <p:ph type="sldNum" sz="quarter" idx="12"/>
          </p:nvPr>
        </p:nvSpPr>
        <p:spPr/>
        <p:txBody>
          <a:bodyPr/>
          <a:lstStyle/>
          <a:p>
            <a:fld id="{1AD93096-5B34-4342-9326-69289CEAE4C2}" type="slidenum">
              <a:rPr lang="en-US" smtClean="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wo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18D2517-69F4-4EEB-BA9B-124035414E72}"/>
              </a:ext>
            </a:extLst>
          </p:cNvPr>
          <p:cNvSpPr/>
          <p:nvPr userDrawn="1"/>
        </p:nvSpPr>
        <p:spPr>
          <a:xfrm>
            <a:off x="0" y="0"/>
            <a:ext cx="9144000" cy="6858000"/>
          </a:xfrm>
          <a:prstGeom prst="rect">
            <a:avLst/>
          </a:prstGeom>
          <a:solidFill>
            <a:schemeClr val="tx2">
              <a:lumMod val="50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cap="all" baseline="0" dirty="0"/>
          </a:p>
        </p:txBody>
      </p:sp>
      <p:sp>
        <p:nvSpPr>
          <p:cNvPr id="3" name="Content Placeholder 2"/>
          <p:cNvSpPr>
            <a:spLocks noGrp="1"/>
          </p:cNvSpPr>
          <p:nvPr>
            <p:ph sz="half" idx="1"/>
          </p:nvPr>
        </p:nvSpPr>
        <p:spPr>
          <a:xfrm>
            <a:off x="464344" y="1371600"/>
            <a:ext cx="4038600" cy="4525963"/>
          </a:xfrm>
        </p:spPr>
        <p:txBody>
          <a:bodyPr/>
          <a:lstStyle>
            <a:lvl1pPr marL="0" indent="0">
              <a:buFontTx/>
              <a:buNone/>
              <a:defRPr sz="2000">
                <a:solidFill>
                  <a:schemeClr val="bg1"/>
                </a:solidFill>
              </a:defRPr>
            </a:lvl1pPr>
            <a:lvl2pPr>
              <a:defRPr sz="2400"/>
            </a:lvl2pPr>
            <a:lvl3pPr>
              <a:defRPr sz="2000"/>
            </a:lvl3pPr>
            <a:lvl4pPr>
              <a:defRPr sz="1800"/>
            </a:lvl4pPr>
            <a:lvl5pPr>
              <a:defRPr sz="1800"/>
            </a:lvl5pPr>
            <a:extLst/>
          </a:lstStyle>
          <a:p>
            <a:pPr lvl="0"/>
            <a:r>
              <a:rPr lang="en-US"/>
              <a:t>Click to edit Master text styles</a:t>
            </a:r>
          </a:p>
        </p:txBody>
      </p:sp>
      <p:sp>
        <p:nvSpPr>
          <p:cNvPr id="4" name="Content Placeholder 3"/>
          <p:cNvSpPr>
            <a:spLocks noGrp="1"/>
          </p:cNvSpPr>
          <p:nvPr>
            <p:ph sz="half" idx="2"/>
          </p:nvPr>
        </p:nvSpPr>
        <p:spPr>
          <a:xfrm>
            <a:off x="4655344" y="1371600"/>
            <a:ext cx="4038600" cy="4525963"/>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lvl1pPr>
              <a:defRPr>
                <a:solidFill>
                  <a:schemeClr val="bg2"/>
                </a:solidFill>
              </a:defRPr>
            </a:lvl1pPr>
            <a:extLst/>
          </a:lstStyle>
          <a:p>
            <a:fld id="{3B5F1E3E-4B2F-4895-B65E-28B2E64F39F6}" type="datetimeFigureOut">
              <a:rPr lang="en-US" smtClean="0"/>
              <a:pPr/>
              <a:t>7/5/2021</a:t>
            </a:fld>
            <a:endParaRPr lang="en-US" dirty="0"/>
          </a:p>
        </p:txBody>
      </p:sp>
      <p:sp>
        <p:nvSpPr>
          <p:cNvPr id="6" name="Footer Placeholder 5"/>
          <p:cNvSpPr>
            <a:spLocks noGrp="1"/>
          </p:cNvSpPr>
          <p:nvPr>
            <p:ph type="ftr" sz="quarter" idx="11"/>
          </p:nvPr>
        </p:nvSpPr>
        <p:spPr/>
        <p:txBody>
          <a:bodyPr/>
          <a:lstStyle>
            <a:lvl1pPr>
              <a:defRPr>
                <a:solidFill>
                  <a:schemeClr val="bg2"/>
                </a:solidFill>
              </a:defRPr>
            </a:lvl1pPr>
            <a:extLst/>
          </a:lstStyle>
          <a:p>
            <a:endParaRPr lang="en-US" dirty="0"/>
          </a:p>
        </p:txBody>
      </p:sp>
      <p:sp>
        <p:nvSpPr>
          <p:cNvPr id="7" name="Slide Number Placeholder 6"/>
          <p:cNvSpPr>
            <a:spLocks noGrp="1"/>
          </p:cNvSpPr>
          <p:nvPr>
            <p:ph type="sldNum" sz="quarter" idx="12"/>
          </p:nvPr>
        </p:nvSpPr>
        <p:spPr/>
        <p:txBody>
          <a:bodyPr/>
          <a:lstStyle>
            <a:lvl1pPr>
              <a:defRPr>
                <a:solidFill>
                  <a:schemeClr val="bg2"/>
                </a:solidFill>
              </a:defRPr>
            </a:lvl1pPr>
            <a:extLst/>
          </a:lstStyle>
          <a:p>
            <a:fld id="{1AD93096-5B34-4342-9326-69289CEAE4C2}" type="slidenum">
              <a:rPr lang="en-US" smtClean="0"/>
              <a:pPr/>
              <a:t>‹#›</a:t>
            </a:fld>
            <a:endParaRPr lang="en-US" dirty="0"/>
          </a:p>
        </p:txBody>
      </p:sp>
      <p:sp>
        <p:nvSpPr>
          <p:cNvPr id="8" name="Title 7">
            <a:extLst>
              <a:ext uri="{FF2B5EF4-FFF2-40B4-BE49-F238E27FC236}">
                <a16:creationId xmlns:a16="http://schemas.microsoft.com/office/drawing/2014/main" id="{E77D2D04-D600-459B-9F6A-C192EF58357A}"/>
              </a:ext>
            </a:extLst>
          </p:cNvPr>
          <p:cNvSpPr>
            <a:spLocks noGrp="1"/>
          </p:cNvSpPr>
          <p:nvPr>
            <p:ph type="title"/>
          </p:nvPr>
        </p:nvSpPr>
        <p:spPr>
          <a:xfrm>
            <a:off x="464344" y="684306"/>
            <a:ext cx="8229600" cy="534894"/>
          </a:xfrm>
        </p:spPr>
        <p:txBody>
          <a:bodyPr/>
          <a:lstStyle>
            <a:lvl1pPr>
              <a:defRPr>
                <a:solidFill>
                  <a:schemeClr val="bg1"/>
                </a:solidFill>
              </a:defRPr>
            </a:lvl1pPr>
          </a:lstStyle>
          <a:p>
            <a:r>
              <a:rPr lang="en-US"/>
              <a:t>Click to edit Master title style</a:t>
            </a:r>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809750"/>
            <a:ext cx="4040188" cy="639762"/>
          </a:xfrm>
        </p:spPr>
        <p:txBody>
          <a:bodyPr anchor="ctr"/>
          <a:lstStyle>
            <a:lvl1pPr marL="73152" indent="0" algn="l">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a:r>
              <a:rPr lang="en-US"/>
              <a:t>Click to edit Master text styles</a:t>
            </a:r>
          </a:p>
        </p:txBody>
      </p:sp>
      <p:sp>
        <p:nvSpPr>
          <p:cNvPr id="4" name="Text Placeholder 3"/>
          <p:cNvSpPr>
            <a:spLocks noGrp="1"/>
          </p:cNvSpPr>
          <p:nvPr>
            <p:ph type="body" sz="half" idx="2"/>
          </p:nvPr>
        </p:nvSpPr>
        <p:spPr>
          <a:xfrm>
            <a:off x="4645025" y="1809750"/>
            <a:ext cx="4041775" cy="639762"/>
          </a:xfrm>
        </p:spPr>
        <p:txBody>
          <a:bodyPr anchor="ctr"/>
          <a:lstStyle>
            <a:lvl1pPr marL="73152" indent="0">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a:r>
              <a:rPr lang="en-US"/>
              <a:t>Click to edit Master text styles</a:t>
            </a:r>
          </a:p>
        </p:txBody>
      </p:sp>
      <p:sp>
        <p:nvSpPr>
          <p:cNvPr id="5" name="Content Placeholder 4"/>
          <p:cNvSpPr>
            <a:spLocks noGrp="1"/>
          </p:cNvSpPr>
          <p:nvPr>
            <p:ph sz="quarter" idx="3"/>
          </p:nvPr>
        </p:nvSpPr>
        <p:spPr>
          <a:xfrm>
            <a:off x="457200" y="2459037"/>
            <a:ext cx="4040188" cy="3959352"/>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4645025" y="2459037"/>
            <a:ext cx="4041775" cy="3959352"/>
          </a:xfrm>
        </p:spPr>
        <p:txBody>
          <a:bodyPr/>
          <a:lstStyle>
            <a:lvl1pPr>
              <a:defRPr sz="2400"/>
            </a:lvl1pPr>
            <a:lvl2pPr>
              <a:defRPr sz="2000"/>
            </a:lvl2pPr>
            <a:lvl3pPr>
              <a:defRPr sz="1800"/>
            </a:lvl3pPr>
            <a:lvl4pPr>
              <a:defRPr sz="1600"/>
            </a:lvl4pPr>
            <a:lvl5pPr>
              <a:defRPr sz="16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3085435-8225-4333-BFFA-0096413F0D76}" type="datetimeFigureOut">
              <a:rPr lang="en-US" smtClean="0"/>
              <a:pPr/>
              <a:t>7/5/2021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AD93096-5B34-4342-9326-69289CEAE4C2}" type="slidenum">
              <a:rPr lang="en-US" smtClean="0"/>
              <a:pPr/>
              <a:t>‹#›</a:t>
            </a:fld>
            <a:endParaRPr lang="en-US" dirty="0"/>
          </a:p>
        </p:txBody>
      </p:sp>
      <p:sp>
        <p:nvSpPr>
          <p:cNvPr id="10" name="Title 9">
            <a:extLst>
              <a:ext uri="{FF2B5EF4-FFF2-40B4-BE49-F238E27FC236}">
                <a16:creationId xmlns:a16="http://schemas.microsoft.com/office/drawing/2014/main" id="{803F32D9-F201-4186-8FF1-887330D70E09}"/>
              </a:ext>
            </a:extLst>
          </p:cNvPr>
          <p:cNvSpPr>
            <a:spLocks noGrp="1"/>
          </p:cNvSpPr>
          <p:nvPr>
            <p:ph type="title"/>
          </p:nvPr>
        </p:nvSpPr>
        <p:spPr>
          <a:xfrm>
            <a:off x="457200" y="684306"/>
            <a:ext cx="8229600" cy="534894"/>
          </a:xfrm>
        </p:spPr>
        <p:txBody>
          <a:bodyPr/>
          <a:lstStyle/>
          <a:p>
            <a:r>
              <a:rPr lang="en-US"/>
              <a:t>Click to edit Master title style</a:t>
            </a:r>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0783C494-2A87-468C-A21B-CB14FB9ABB00}" type="datetimeFigureOut">
              <a:rPr lang="en-US" smtClean="0"/>
              <a:pPr/>
              <a:t>7/5/2021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AD93096-5B34-4342-9326-69289CEAE4C2}" type="slidenum">
              <a:rPr lang="en-US" smtClean="0"/>
              <a:pPr/>
              <a:t>‹#›</a:t>
            </a:fld>
            <a:endParaRPr lang="en-US" dirty="0"/>
          </a:p>
        </p:txBody>
      </p:sp>
      <p:sp>
        <p:nvSpPr>
          <p:cNvPr id="6" name="Title 5">
            <a:extLst>
              <a:ext uri="{FF2B5EF4-FFF2-40B4-BE49-F238E27FC236}">
                <a16:creationId xmlns:a16="http://schemas.microsoft.com/office/drawing/2014/main" id="{7BB1C106-1615-4E06-A823-0509AD3E5D26}"/>
              </a:ext>
            </a:extLst>
          </p:cNvPr>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180FA0-5B31-4864-A2BB-719EA5A679C6}" type="datetimeFigureOut">
              <a:rPr lang="en-US" smtClean="0"/>
              <a:pPr/>
              <a:t>7/5/2021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1AD93096-5B34-4342-9326-69289CEAE4C2}"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85800" y="1676400"/>
            <a:ext cx="2514600" cy="4330700"/>
          </a:xfrm>
        </p:spPr>
        <p:txBody>
          <a:bodyPr/>
          <a:lstStyle>
            <a:lvl1pPr marL="54864" indent="0">
              <a:buNone/>
              <a:defRPr sz="1800"/>
            </a:lvl1pPr>
            <a:lvl2pPr>
              <a:buNone/>
              <a:defRPr sz="1200"/>
            </a:lvl2pPr>
            <a:lvl3pPr>
              <a:buNone/>
              <a:defRPr sz="1000"/>
            </a:lvl3pPr>
            <a:lvl4pPr>
              <a:buNone/>
              <a:defRPr sz="900"/>
            </a:lvl4pPr>
            <a:lvl5pPr>
              <a:buNone/>
              <a:defRPr sz="900"/>
            </a:lvl5pPr>
            <a:extLst/>
          </a:lstStyle>
          <a:p>
            <a:pPr lvl="0"/>
            <a:r>
              <a:rPr lang="en-US"/>
              <a:t>Click to edit Master text styles</a:t>
            </a:r>
          </a:p>
        </p:txBody>
      </p:sp>
      <p:sp>
        <p:nvSpPr>
          <p:cNvPr id="4" name="Content Placeholder 3"/>
          <p:cNvSpPr>
            <a:spLocks noGrp="1"/>
          </p:cNvSpPr>
          <p:nvPr>
            <p:ph sz="half" idx="2"/>
          </p:nvPr>
        </p:nvSpPr>
        <p:spPr>
          <a:xfrm>
            <a:off x="3429000" y="1676400"/>
            <a:ext cx="5486400" cy="4330700"/>
          </a:xfrm>
        </p:spPr>
        <p:txBody>
          <a:bodyPr/>
          <a:lstStyle>
            <a:lvl1pPr>
              <a:defRPr sz="3200"/>
            </a:lvl1pPr>
            <a:lvl2pPr>
              <a:defRPr sz="2800"/>
            </a:lvl2pPr>
            <a:lvl3pPr>
              <a:defRPr sz="2400"/>
            </a:lvl3pPr>
            <a:lvl4pPr>
              <a:defRPr sz="2000"/>
            </a:lvl4pPr>
            <a:lvl5pPr>
              <a:defRPr sz="2000"/>
            </a:lvl5pPr>
            <a:extLs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BECC0C8-36B8-442A-833D-B6AACE86BB77}" type="datetimeFigureOut">
              <a:rPr lang="en-US" smtClean="0"/>
              <a:pPr/>
              <a:t>7/5/2021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AD93096-5B34-4342-9326-69289CEAE4C2}" type="slidenum">
              <a:rPr lang="en-US" smtClean="0"/>
              <a:pPr/>
              <a:t>‹#›</a:t>
            </a:fld>
            <a:endParaRPr lang="en-US" dirty="0"/>
          </a:p>
        </p:txBody>
      </p:sp>
      <p:sp>
        <p:nvSpPr>
          <p:cNvPr id="8" name="Title 7">
            <a:extLst>
              <a:ext uri="{FF2B5EF4-FFF2-40B4-BE49-F238E27FC236}">
                <a16:creationId xmlns:a16="http://schemas.microsoft.com/office/drawing/2014/main" id="{86AFC381-8884-4AE0-8F31-E6B5C86A8B13}"/>
              </a:ext>
            </a:extLst>
          </p:cNvPr>
          <p:cNvSpPr>
            <a:spLocks noGrp="1"/>
          </p:cNvSpPr>
          <p:nvPr>
            <p:ph type="title"/>
          </p:nvPr>
        </p:nvSpPr>
        <p:spPr>
          <a:xfrm>
            <a:off x="685800" y="684306"/>
            <a:ext cx="8229600" cy="534894"/>
          </a:xfrm>
        </p:spPr>
        <p:txBody>
          <a:bodyPr/>
          <a:lstStyle/>
          <a:p>
            <a:r>
              <a:rPr lang="en-US"/>
              <a:t>Click to edit Master title style</a:t>
            </a:r>
            <a:endParaRPr lang="en-US" dirty="0"/>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jpe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0">
            <a:lum/>
          </a:blip>
          <a:srcRect/>
          <a:stretch>
            <a:fillRect l="-6000" r="-6000"/>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EE1EBC-E51B-4190-8159-3AE4D1D4E97F}"/>
              </a:ext>
            </a:extLst>
          </p:cNvPr>
          <p:cNvSpPr/>
          <p:nvPr userDrawn="1"/>
        </p:nvSpPr>
        <p:spPr>
          <a:xfrm>
            <a:off x="0" y="0"/>
            <a:ext cx="9144000" cy="6858000"/>
          </a:xfrm>
          <a:prstGeom prst="rect">
            <a:avLst/>
          </a:prstGeom>
          <a:solidFill>
            <a:schemeClr val="bg2">
              <a:lumMod val="50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cap="all" baseline="0" dirty="0"/>
          </a:p>
        </p:txBody>
      </p:sp>
      <p:sp>
        <p:nvSpPr>
          <p:cNvPr id="22" name="Title Placeholder 21"/>
          <p:cNvSpPr>
            <a:spLocks noGrp="1"/>
          </p:cNvSpPr>
          <p:nvPr>
            <p:ph type="title"/>
          </p:nvPr>
        </p:nvSpPr>
        <p:spPr>
          <a:xfrm>
            <a:off x="685800" y="684306"/>
            <a:ext cx="7772400" cy="534894"/>
          </a:xfrm>
          <a:prstGeom prst="rect">
            <a:avLst/>
          </a:prstGeom>
        </p:spPr>
        <p:txBody>
          <a:bodyPr vert="horz" anchor="t">
            <a:noAutofit/>
          </a:bodyPr>
          <a:lstStyle/>
          <a:p>
            <a:r>
              <a:rPr lang="en-US"/>
              <a:t>Click to edit Master title style</a:t>
            </a:r>
            <a:endParaRPr lang="en-US" dirty="0"/>
          </a:p>
        </p:txBody>
      </p:sp>
      <p:sp>
        <p:nvSpPr>
          <p:cNvPr id="13" name="Text Placeholder 12"/>
          <p:cNvSpPr>
            <a:spLocks noGrp="1"/>
          </p:cNvSpPr>
          <p:nvPr>
            <p:ph type="body" idx="1"/>
          </p:nvPr>
        </p:nvSpPr>
        <p:spPr>
          <a:xfrm>
            <a:off x="685800" y="1582777"/>
            <a:ext cx="7772400" cy="4572000"/>
          </a:xfrm>
          <a:prstGeom prst="rect">
            <a:avLst/>
          </a:prstGeom>
        </p:spPr>
        <p:txBody>
          <a:bodyPr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Date Placeholder 13"/>
          <p:cNvSpPr>
            <a:spLocks noGrp="1"/>
          </p:cNvSpPr>
          <p:nvPr>
            <p:ph type="dt" sz="half" idx="2"/>
          </p:nvPr>
        </p:nvSpPr>
        <p:spPr>
          <a:xfrm>
            <a:off x="6477000" y="6416675"/>
            <a:ext cx="2133600" cy="365125"/>
          </a:xfrm>
          <a:prstGeom prst="rect">
            <a:avLst/>
          </a:prstGeom>
        </p:spPr>
        <p:txBody>
          <a:bodyPr vert="horz" anchor="b"/>
          <a:lstStyle>
            <a:lvl1pPr algn="l">
              <a:defRPr sz="1100">
                <a:solidFill>
                  <a:schemeClr val="tx2"/>
                </a:solidFill>
              </a:defRPr>
            </a:lvl1pPr>
            <a:extLst/>
          </a:lstStyle>
          <a:p>
            <a:fld id="{8D3816DF-213E-421B-92D3-C068DBB023D6}" type="datetimeFigureOut">
              <a:rPr lang="en-US" smtClean="0">
                <a:solidFill>
                  <a:schemeClr val="tx2"/>
                </a:solidFill>
              </a:rPr>
              <a:pPr/>
              <a:t>7/5/2021</a:t>
            </a:fld>
            <a:endParaRPr lang="en-US" sz="1100" dirty="0">
              <a:solidFill>
                <a:schemeClr val="tx2"/>
              </a:solidFill>
            </a:endParaRPr>
          </a:p>
        </p:txBody>
      </p:sp>
      <p:sp>
        <p:nvSpPr>
          <p:cNvPr id="3" name="Footer Placeholder 2"/>
          <p:cNvSpPr>
            <a:spLocks noGrp="1"/>
          </p:cNvSpPr>
          <p:nvPr>
            <p:ph type="ftr" sz="quarter" idx="3"/>
          </p:nvPr>
        </p:nvSpPr>
        <p:spPr>
          <a:xfrm>
            <a:off x="914400" y="6416675"/>
            <a:ext cx="5562600" cy="365125"/>
          </a:xfrm>
          <a:prstGeom prst="rect">
            <a:avLst/>
          </a:prstGeom>
        </p:spPr>
        <p:txBody>
          <a:bodyPr vert="horz" anchor="b"/>
          <a:lstStyle>
            <a:lvl1pPr algn="r">
              <a:defRPr sz="1100">
                <a:solidFill>
                  <a:schemeClr val="tx2"/>
                </a:solidFill>
                <a:latin typeface="+mn-lt"/>
              </a:defRPr>
            </a:lvl1pPr>
            <a:extLst/>
          </a:lstStyle>
          <a:p>
            <a:endParaRPr lang="en-US" dirty="0"/>
          </a:p>
        </p:txBody>
      </p:sp>
      <p:sp>
        <p:nvSpPr>
          <p:cNvPr id="23" name="Slide Number Placeholder 22"/>
          <p:cNvSpPr>
            <a:spLocks noGrp="1"/>
          </p:cNvSpPr>
          <p:nvPr>
            <p:ph type="sldNum" sz="quarter" idx="4"/>
          </p:nvPr>
        </p:nvSpPr>
        <p:spPr>
          <a:xfrm>
            <a:off x="8610600" y="6416675"/>
            <a:ext cx="457200" cy="365125"/>
          </a:xfrm>
          <a:prstGeom prst="rect">
            <a:avLst/>
          </a:prstGeom>
        </p:spPr>
        <p:txBody>
          <a:bodyPr vert="horz" anchor="b"/>
          <a:lstStyle>
            <a:lvl1pPr algn="l">
              <a:defRPr sz="1200">
                <a:solidFill>
                  <a:schemeClr val="tx2"/>
                </a:solidFill>
              </a:defRPr>
            </a:lvl1pPr>
            <a:extLst/>
          </a:lstStyle>
          <a:p>
            <a:pPr algn="l"/>
            <a:fld id="{72AC53DF-4216-466D-99A7-94400E6C2A25}" type="slidenum">
              <a:rPr lang="en-US" sz="1200" smtClean="0">
                <a:solidFill>
                  <a:schemeClr val="tx2"/>
                </a:solidFill>
              </a:rPr>
              <a:pPr algn="l"/>
              <a:t>‹#›</a:t>
            </a:fld>
            <a:endParaRPr lang="en-US" sz="1200" dirty="0">
              <a:solidFill>
                <a:schemeClr val="tx2"/>
              </a:solidFill>
            </a:endParaRPr>
          </a:p>
        </p:txBody>
      </p:sp>
      <p:cxnSp>
        <p:nvCxnSpPr>
          <p:cNvPr id="20" name="Straight Connector 19">
            <a:extLst>
              <a:ext uri="{FF2B5EF4-FFF2-40B4-BE49-F238E27FC236}">
                <a16:creationId xmlns:a16="http://schemas.microsoft.com/office/drawing/2014/main" id="{30315360-7115-4341-8A2E-EB70634BF6AE}"/>
              </a:ext>
            </a:extLst>
          </p:cNvPr>
          <p:cNvCxnSpPr/>
          <p:nvPr userDrawn="1"/>
        </p:nvCxnSpPr>
        <p:spPr>
          <a:xfrm>
            <a:off x="4076700" y="1371600"/>
            <a:ext cx="990600" cy="0"/>
          </a:xfrm>
          <a:prstGeom prst="line">
            <a:avLst/>
          </a:prstGeom>
          <a:ln w="38100">
            <a:solidFill>
              <a:schemeClr val="tx2"/>
            </a:solidFill>
          </a:ln>
        </p:spPr>
        <p:style>
          <a:lnRef idx="1">
            <a:schemeClr val="accent1"/>
          </a:lnRef>
          <a:fillRef idx="0">
            <a:schemeClr val="accent1"/>
          </a:fillRef>
          <a:effectRef idx="0">
            <a:schemeClr val="accent1"/>
          </a:effectRef>
          <a:fontRef idx="minor">
            <a:schemeClr val="tx1"/>
          </a:fontRef>
        </p:style>
      </p:cxn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ctr" rtl="0" eaLnBrk="1" latinLnBrk="0" hangingPunct="1">
        <a:spcBef>
          <a:spcPct val="0"/>
        </a:spcBef>
        <a:buNone/>
        <a:defRPr sz="3200" kern="1200" cap="all" spc="-150" baseline="0">
          <a:solidFill>
            <a:schemeClr val="tx1"/>
          </a:solidFill>
          <a:effectLst>
            <a:outerShdw blurRad="50800" dist="50800" dir="2700000" algn="tl" rotWithShape="0">
              <a:srgbClr val="000000">
                <a:alpha val="43137"/>
              </a:srgbClr>
            </a:outerShdw>
          </a:effectLst>
          <a:latin typeface="+mj-lt"/>
          <a:ea typeface="+mj-ea"/>
          <a:cs typeface="Arial" pitchFamily="34" charset="0"/>
        </a:defRPr>
      </a:lvl1pPr>
      <a:extLst/>
    </p:titleStyle>
    <p:bodyStyle>
      <a:lvl1pPr marL="411480" indent="-342900" algn="l" rtl="0" eaLnBrk="1" latinLnBrk="0" hangingPunct="1">
        <a:spcBef>
          <a:spcPts val="700"/>
        </a:spcBef>
        <a:buSzPct val="95000"/>
        <a:buFont typeface="Wingdings"/>
        <a:buChar char=""/>
        <a:defRPr sz="2000" kern="1200">
          <a:solidFill>
            <a:schemeClr val="tx1"/>
          </a:solidFill>
          <a:latin typeface="+mn-lt"/>
          <a:ea typeface="+mn-ea"/>
          <a:cs typeface="Arial" pitchFamily="34" charset="0"/>
        </a:defRPr>
      </a:lvl1pPr>
      <a:lvl2pPr marL="740664" indent="-285750" algn="l" rtl="0" eaLnBrk="1" latinLnBrk="0" hangingPunct="1">
        <a:spcBef>
          <a:spcPct val="20000"/>
        </a:spcBef>
        <a:buClr>
          <a:schemeClr val="accent2"/>
        </a:buClr>
        <a:buSzPct val="90000"/>
        <a:buFont typeface="Wingdings"/>
        <a:buChar char=""/>
        <a:defRPr sz="1800" kern="1200">
          <a:solidFill>
            <a:schemeClr val="tx1"/>
          </a:solidFill>
          <a:latin typeface="+mn-lt"/>
          <a:ea typeface="+mn-ea"/>
          <a:cs typeface="Arial" pitchFamily="34" charset="0"/>
        </a:defRPr>
      </a:lvl2pPr>
      <a:lvl3pPr marL="996696" indent="-228600" algn="l" rtl="0" eaLnBrk="1" latinLnBrk="0" hangingPunct="1">
        <a:spcBef>
          <a:spcPct val="20000"/>
        </a:spcBef>
        <a:buClr>
          <a:schemeClr val="accent2"/>
        </a:buClr>
        <a:buFont typeface="Wingdings 2"/>
        <a:buChar char=""/>
        <a:defRPr sz="1600" kern="1200">
          <a:solidFill>
            <a:schemeClr val="tx1"/>
          </a:solidFill>
          <a:latin typeface="+mn-lt"/>
          <a:ea typeface="+mn-ea"/>
          <a:cs typeface="Arial" pitchFamily="34" charset="0"/>
        </a:defRPr>
      </a:lvl3pPr>
      <a:lvl4pPr marL="1261872" indent="-228600" algn="l" rtl="0" eaLnBrk="1" latinLnBrk="0" hangingPunct="1">
        <a:spcBef>
          <a:spcPct val="20000"/>
        </a:spcBef>
        <a:buClr>
          <a:schemeClr val="accent3"/>
        </a:buClr>
        <a:buFont typeface="Wingdings 3"/>
        <a:buChar char=""/>
        <a:defRPr sz="1600" kern="1200">
          <a:solidFill>
            <a:schemeClr val="tx1"/>
          </a:solidFill>
          <a:latin typeface="+mn-lt"/>
          <a:ea typeface="+mn-ea"/>
          <a:cs typeface="Arial" pitchFamily="34" charset="0"/>
        </a:defRPr>
      </a:lvl4pPr>
      <a:lvl5pPr marL="1481328" indent="-210312" algn="l" rtl="0" eaLnBrk="1" latinLnBrk="0" hangingPunct="1">
        <a:spcBef>
          <a:spcPct val="20000"/>
        </a:spcBef>
        <a:buClr>
          <a:schemeClr val="accent3"/>
        </a:buClr>
        <a:buFont typeface="Wingdings 2"/>
        <a:buChar char=""/>
        <a:defRPr sz="1400" kern="1200">
          <a:solidFill>
            <a:schemeClr val="tx1"/>
          </a:solidFill>
          <a:latin typeface="+mn-lt"/>
          <a:ea typeface="+mn-ea"/>
          <a:cs typeface="Arial" pitchFamily="34" charset="0"/>
        </a:defRPr>
      </a:lvl5pPr>
      <a:lvl6pPr marL="1709928" indent="-210312" algn="l" rtl="0" eaLnBrk="1" latinLnBrk="0" hangingPunct="1">
        <a:spcBef>
          <a:spcPct val="20000"/>
        </a:spcBef>
        <a:buClr>
          <a:schemeClr val="accent3"/>
        </a:buClr>
        <a:buFont typeface="Wingdings 2"/>
        <a:buChar char=""/>
        <a:defRPr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sz="1600" kern="1200">
          <a:solidFill>
            <a:schemeClr val="tx1"/>
          </a:solidFill>
          <a:latin typeface="+mn-lt"/>
          <a:ea typeface="+mn-ea"/>
          <a:cs typeface="+mn-cs"/>
        </a:defRPr>
      </a:lvl9pPr>
      <a:extLst/>
    </p:bodyStyle>
    <p:otherStyle>
      <a:lvl1pPr marL="0" algn="l" rtl="0" eaLnBrk="1" hangingPunct="1">
        <a:defRPr kern="1200">
          <a:solidFill>
            <a:schemeClr val="tx1"/>
          </a:solidFill>
          <a:latin typeface="+mn-lt"/>
          <a:ea typeface="+mn-ea"/>
          <a:cs typeface="+mn-cs"/>
        </a:defRPr>
      </a:lvl1pPr>
      <a:lvl2pPr marL="457200" algn="l" rtl="0" eaLnBrk="1" hangingPunct="1">
        <a:defRPr kern="1200">
          <a:solidFill>
            <a:schemeClr val="tx1"/>
          </a:solidFill>
          <a:latin typeface="+mn-lt"/>
          <a:ea typeface="+mn-ea"/>
          <a:cs typeface="+mn-cs"/>
        </a:defRPr>
      </a:lvl2pPr>
      <a:lvl3pPr marL="914400" algn="l" rtl="0" eaLnBrk="1" hangingPunct="1">
        <a:defRPr kern="1200">
          <a:solidFill>
            <a:schemeClr val="tx1"/>
          </a:solidFill>
          <a:latin typeface="+mn-lt"/>
          <a:ea typeface="+mn-ea"/>
          <a:cs typeface="+mn-cs"/>
        </a:defRPr>
      </a:lvl3pPr>
      <a:lvl4pPr marL="1371600" algn="l" rtl="0" eaLnBrk="1" hangingPunct="1">
        <a:defRPr kern="1200">
          <a:solidFill>
            <a:schemeClr val="tx1"/>
          </a:solidFill>
          <a:latin typeface="+mn-lt"/>
          <a:ea typeface="+mn-ea"/>
          <a:cs typeface="+mn-cs"/>
        </a:defRPr>
      </a:lvl4pPr>
      <a:lvl5pPr marL="1828800" algn="l" rtl="0" eaLnBrk="1" hangingPunct="1">
        <a:defRPr kern="1200">
          <a:solidFill>
            <a:schemeClr val="tx1"/>
          </a:solidFill>
          <a:latin typeface="+mn-lt"/>
          <a:ea typeface="+mn-ea"/>
          <a:cs typeface="+mn-cs"/>
        </a:defRPr>
      </a:lvl5pPr>
      <a:lvl6pPr marL="2286000" algn="l" rtl="0" eaLnBrk="1" hangingPunct="1">
        <a:defRPr kern="1200">
          <a:solidFill>
            <a:schemeClr val="tx1"/>
          </a:solidFill>
          <a:latin typeface="+mn-lt"/>
          <a:ea typeface="+mn-ea"/>
          <a:cs typeface="+mn-cs"/>
        </a:defRPr>
      </a:lvl6pPr>
      <a:lvl7pPr marL="2743200" algn="l" rtl="0" eaLnBrk="1" hangingPunct="1">
        <a:defRPr kern="1200">
          <a:solidFill>
            <a:schemeClr val="tx1"/>
          </a:solidFill>
          <a:latin typeface="+mn-lt"/>
          <a:ea typeface="+mn-ea"/>
          <a:cs typeface="+mn-cs"/>
        </a:defRPr>
      </a:lvl7pPr>
      <a:lvl8pPr marL="3200400" algn="l" rtl="0" eaLnBrk="1" hangingPunct="1">
        <a:defRPr kern="1200">
          <a:solidFill>
            <a:schemeClr val="tx1"/>
          </a:solidFill>
          <a:latin typeface="+mn-lt"/>
          <a:ea typeface="+mn-ea"/>
          <a:cs typeface="+mn-cs"/>
        </a:defRPr>
      </a:lvl8pPr>
      <a:lvl9pPr marL="3657600" algn="l" rtl="0" eaLnBrk="1" hangingPunct="1">
        <a:defRPr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819400"/>
            <a:ext cx="8229600" cy="1524000"/>
          </a:xfrm>
        </p:spPr>
        <p:txBody>
          <a:bodyPr/>
          <a:lstStyle/>
          <a:p>
            <a:r>
              <a:rPr lang="en-US" sz="4800" dirty="0">
                <a:solidFill>
                  <a:schemeClr val="tx1"/>
                </a:solidFill>
                <a:latin typeface="Blackadder ITC" panose="04020505051007020D02" pitchFamily="82" charset="0"/>
              </a:rPr>
              <a:t>!!!!!the earth’s duplicate!!!!!</a:t>
            </a:r>
          </a:p>
        </p:txBody>
      </p:sp>
      <p:sp>
        <p:nvSpPr>
          <p:cNvPr id="5" name="TextBox 4">
            <a:extLst>
              <a:ext uri="{FF2B5EF4-FFF2-40B4-BE49-F238E27FC236}">
                <a16:creationId xmlns:a16="http://schemas.microsoft.com/office/drawing/2014/main" id="{E5852F43-B86A-4E0A-A587-A8762E81BC0F}"/>
              </a:ext>
            </a:extLst>
          </p:cNvPr>
          <p:cNvSpPr txBox="1"/>
          <p:nvPr/>
        </p:nvSpPr>
        <p:spPr>
          <a:xfrm>
            <a:off x="1066800" y="4648200"/>
            <a:ext cx="4267200" cy="923330"/>
          </a:xfrm>
          <a:prstGeom prst="rect">
            <a:avLst/>
          </a:prstGeom>
          <a:noFill/>
        </p:spPr>
        <p:txBody>
          <a:bodyPr wrap="square" rtlCol="0">
            <a:spAutoFit/>
          </a:bodyPr>
          <a:lstStyle/>
          <a:p>
            <a:r>
              <a:rPr lang="en-US" sz="5400" dirty="0">
                <a:solidFill>
                  <a:srgbClr val="66FF33"/>
                </a:solidFill>
                <a:latin typeface="Blackadder ITC" panose="04020505051007020D02" pitchFamily="82" charset="0"/>
              </a:rPr>
              <a:t>Kepler 1638-B</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nodeType="clickEffect">
                                  <p:stCondLst>
                                    <p:cond delay="0"/>
                                  </p:stCondLst>
                                  <p:childTnLst>
                                    <p:set>
                                      <p:cBhvr>
                                        <p:cTn id="24" dur="1" fill="hold">
                                          <p:stCondLst>
                                            <p:cond delay="0"/>
                                          </p:stCondLst>
                                        </p:cTn>
                                        <p:tgtEl>
                                          <p:spTgt spid="5">
                                            <p:txEl>
                                              <p:pRg st="0" end="0"/>
                                            </p:txEl>
                                          </p:spTgt>
                                        </p:tgtEl>
                                        <p:attrNameLst>
                                          <p:attrName>style.visibility</p:attrName>
                                        </p:attrNameLst>
                                      </p:cBhvr>
                                      <p:to>
                                        <p:strVal val="visible"/>
                                      </p:to>
                                    </p:set>
                                    <p:animEffect transition="in" filter="randombar(horizontal)">
                                      <p:cBhvr>
                                        <p:cTn id="25"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174594"/>
            <a:ext cx="7772400" cy="1295400"/>
          </a:xfrm>
        </p:spPr>
        <p:txBody>
          <a:bodyPr/>
          <a:lstStyle/>
          <a:p>
            <a:r>
              <a:rPr lang="en-US" dirty="0">
                <a:latin typeface="Algerian" panose="04020705040A02060702" pitchFamily="82" charset="0"/>
              </a:rPr>
              <a:t>Research </a:t>
            </a:r>
            <a:br>
              <a:rPr lang="en-US" dirty="0">
                <a:latin typeface="Algerian" panose="04020705040A02060702" pitchFamily="82" charset="0"/>
              </a:rPr>
            </a:br>
            <a:r>
              <a:rPr lang="en-US" dirty="0" err="1">
                <a:latin typeface="Algerian" panose="04020705040A02060702" pitchFamily="82" charset="0"/>
              </a:rPr>
              <a:t>kepler</a:t>
            </a:r>
            <a:r>
              <a:rPr lang="en-US" dirty="0">
                <a:latin typeface="Algerian" panose="04020705040A02060702" pitchFamily="82" charset="0"/>
              </a:rPr>
              <a:t> 1638-b </a:t>
            </a:r>
            <a:br>
              <a:rPr lang="en-US" dirty="0">
                <a:latin typeface="Algerian" panose="04020705040A02060702" pitchFamily="82" charset="0"/>
              </a:rPr>
            </a:br>
            <a:endParaRPr lang="en-US" dirty="0">
              <a:solidFill>
                <a:schemeClr val="tx1"/>
              </a:solidFill>
              <a:latin typeface="Algerian" panose="04020705040A02060702" pitchFamily="82" charset="0"/>
            </a:endParaRPr>
          </a:p>
        </p:txBody>
      </p:sp>
      <p:sp>
        <p:nvSpPr>
          <p:cNvPr id="3" name="Content Placeholder 2"/>
          <p:cNvSpPr>
            <a:spLocks noGrp="1"/>
          </p:cNvSpPr>
          <p:nvPr>
            <p:ph idx="1"/>
          </p:nvPr>
        </p:nvSpPr>
        <p:spPr>
          <a:xfrm>
            <a:off x="914400" y="1447800"/>
            <a:ext cx="7772400" cy="4572000"/>
          </a:xfrm>
        </p:spPr>
        <p:txBody>
          <a:bodyPr>
            <a:normAutofit/>
          </a:bodyPr>
          <a:lstStyle/>
          <a:p>
            <a:pPr marL="68580" indent="0" algn="l">
              <a:buNone/>
            </a:pPr>
            <a:r>
              <a:rPr lang="en-US" sz="3200" dirty="0">
                <a:latin typeface="Brush Script MT" panose="03060802040406070304" pitchFamily="66" charset="0"/>
                <a:cs typeface="Arabic Typesetting" panose="03020402040406030203" pitchFamily="66" charset="-78"/>
              </a:rPr>
              <a:t>Hi, scientists have discovered over 1 billion earth like planets in our own Milky Way Galaxy. One of them is the Kepler 1638-B planet. Did you know</a:t>
            </a:r>
          </a:p>
          <a:p>
            <a:pPr marL="68580" indent="0" algn="l">
              <a:buNone/>
            </a:pPr>
            <a:r>
              <a:rPr lang="en-US" sz="3200" dirty="0">
                <a:latin typeface="Brush Script MT" panose="03060802040406070304" pitchFamily="66" charset="0"/>
                <a:cs typeface="Arabic Typesetting" panose="03020402040406030203" pitchFamily="66" charset="-78"/>
              </a:rPr>
              <a:t> that in 2009, NASA launched a</a:t>
            </a:r>
          </a:p>
          <a:p>
            <a:pPr marL="68580" indent="0" algn="l">
              <a:buNone/>
            </a:pPr>
            <a:r>
              <a:rPr lang="en-US" sz="3200" dirty="0">
                <a:latin typeface="Brush Script MT" panose="03060802040406070304" pitchFamily="66" charset="0"/>
                <a:cs typeface="Arabic Typesetting" panose="03020402040406030203" pitchFamily="66" charset="-78"/>
              </a:rPr>
              <a:t> space observatory named as Kepler to discover</a:t>
            </a:r>
          </a:p>
          <a:p>
            <a:pPr marL="68580" indent="0" algn="l">
              <a:buNone/>
            </a:pPr>
            <a:r>
              <a:rPr lang="en-US" sz="3200" dirty="0">
                <a:latin typeface="Brush Script MT" panose="03060802040406070304" pitchFamily="66" charset="0"/>
                <a:cs typeface="Arabic Typesetting" panose="03020402040406030203" pitchFamily="66" charset="-78"/>
              </a:rPr>
              <a:t>  other earth like planet orbiting other stars. </a:t>
            </a:r>
          </a:p>
        </p:txBody>
      </p:sp>
      <p:sp>
        <p:nvSpPr>
          <p:cNvPr id="4" name="Scroll: Vertical 3">
            <a:extLst>
              <a:ext uri="{FF2B5EF4-FFF2-40B4-BE49-F238E27FC236}">
                <a16:creationId xmlns:a16="http://schemas.microsoft.com/office/drawing/2014/main" id="{47B47CEA-AE18-4691-A4A1-B21868EAB4FA}"/>
              </a:ext>
            </a:extLst>
          </p:cNvPr>
          <p:cNvSpPr/>
          <p:nvPr/>
        </p:nvSpPr>
        <p:spPr>
          <a:xfrm>
            <a:off x="7086600" y="2819400"/>
            <a:ext cx="1947672" cy="2057400"/>
          </a:xfrm>
          <a:custGeom>
            <a:avLst/>
            <a:gdLst>
              <a:gd name="connsiteX0" fmla="*/ 121730 w 1947672"/>
              <a:gd name="connsiteY0" fmla="*/ 2057400 h 2057400"/>
              <a:gd name="connsiteX1" fmla="*/ 243460 w 1947672"/>
              <a:gd name="connsiteY1" fmla="*/ 1935670 h 2057400"/>
              <a:gd name="connsiteX2" fmla="*/ 121730 w 1947672"/>
              <a:gd name="connsiteY2" fmla="*/ 1935671 h 2057400"/>
              <a:gd name="connsiteX3" fmla="*/ 182595 w 1947672"/>
              <a:gd name="connsiteY3" fmla="*/ 1874806 h 2057400"/>
              <a:gd name="connsiteX4" fmla="*/ 121730 w 1947672"/>
              <a:gd name="connsiteY4" fmla="*/ 1813941 h 2057400"/>
              <a:gd name="connsiteX5" fmla="*/ 243459 w 1947672"/>
              <a:gd name="connsiteY5" fmla="*/ 1813941 h 2057400"/>
              <a:gd name="connsiteX6" fmla="*/ 243459 w 1947672"/>
              <a:gd name="connsiteY6" fmla="*/ 1249871 h 2057400"/>
              <a:gd name="connsiteX7" fmla="*/ 243459 w 1947672"/>
              <a:gd name="connsiteY7" fmla="*/ 651956 h 2057400"/>
              <a:gd name="connsiteX8" fmla="*/ 243459 w 1947672"/>
              <a:gd name="connsiteY8" fmla="*/ 121730 h 2057400"/>
              <a:gd name="connsiteX9" fmla="*/ 365189 w 1947672"/>
              <a:gd name="connsiteY9" fmla="*/ 0 h 2057400"/>
              <a:gd name="connsiteX10" fmla="*/ 866715 w 1947672"/>
              <a:gd name="connsiteY10" fmla="*/ 0 h 2057400"/>
              <a:gd name="connsiteX11" fmla="*/ 1382848 w 1947672"/>
              <a:gd name="connsiteY11" fmla="*/ 0 h 2057400"/>
              <a:gd name="connsiteX12" fmla="*/ 1825943 w 1947672"/>
              <a:gd name="connsiteY12" fmla="*/ 0 h 2057400"/>
              <a:gd name="connsiteX13" fmla="*/ 1947673 w 1947672"/>
              <a:gd name="connsiteY13" fmla="*/ 121730 h 2057400"/>
              <a:gd name="connsiteX14" fmla="*/ 1825943 w 1947672"/>
              <a:gd name="connsiteY14" fmla="*/ 243460 h 2057400"/>
              <a:gd name="connsiteX15" fmla="*/ 1704213 w 1947672"/>
              <a:gd name="connsiteY15" fmla="*/ 243459 h 2057400"/>
              <a:gd name="connsiteX16" fmla="*/ 1704213 w 1947672"/>
              <a:gd name="connsiteY16" fmla="*/ 756763 h 2057400"/>
              <a:gd name="connsiteX17" fmla="*/ 1704213 w 1947672"/>
              <a:gd name="connsiteY17" fmla="*/ 1354678 h 2057400"/>
              <a:gd name="connsiteX18" fmla="*/ 1704213 w 1947672"/>
              <a:gd name="connsiteY18" fmla="*/ 1935671 h 2057400"/>
              <a:gd name="connsiteX19" fmla="*/ 1582483 w 1947672"/>
              <a:gd name="connsiteY19" fmla="*/ 2057401 h 2057400"/>
              <a:gd name="connsiteX20" fmla="*/ 1080958 w 1947672"/>
              <a:gd name="connsiteY20" fmla="*/ 2057401 h 2057400"/>
              <a:gd name="connsiteX21" fmla="*/ 637863 w 1947672"/>
              <a:gd name="connsiteY21" fmla="*/ 2057400 h 2057400"/>
              <a:gd name="connsiteX22" fmla="*/ 121730 w 1947672"/>
              <a:gd name="connsiteY22" fmla="*/ 2057400 h 2057400"/>
              <a:gd name="connsiteX23" fmla="*/ 486918 w 1947672"/>
              <a:gd name="connsiteY23" fmla="*/ 121730 h 2057400"/>
              <a:gd name="connsiteX24" fmla="*/ 365188 w 1947672"/>
              <a:gd name="connsiteY24" fmla="*/ 243460 h 2057400"/>
              <a:gd name="connsiteX25" fmla="*/ 304323 w 1947672"/>
              <a:gd name="connsiteY25" fmla="*/ 182595 h 2057400"/>
              <a:gd name="connsiteX26" fmla="*/ 365188 w 1947672"/>
              <a:gd name="connsiteY26" fmla="*/ 121730 h 2057400"/>
              <a:gd name="connsiteX27" fmla="*/ 486918 w 1947672"/>
              <a:gd name="connsiteY27" fmla="*/ 121730 h 2057400"/>
              <a:gd name="connsiteX0" fmla="*/ 486918 w 1947672"/>
              <a:gd name="connsiteY0" fmla="*/ 121730 h 2057400"/>
              <a:gd name="connsiteX1" fmla="*/ 365188 w 1947672"/>
              <a:gd name="connsiteY1" fmla="*/ 243460 h 2057400"/>
              <a:gd name="connsiteX2" fmla="*/ 304323 w 1947672"/>
              <a:gd name="connsiteY2" fmla="*/ 182595 h 2057400"/>
              <a:gd name="connsiteX3" fmla="*/ 365188 w 1947672"/>
              <a:gd name="connsiteY3" fmla="*/ 121730 h 2057400"/>
              <a:gd name="connsiteX4" fmla="*/ 486918 w 1947672"/>
              <a:gd name="connsiteY4" fmla="*/ 121730 h 2057400"/>
              <a:gd name="connsiteX5" fmla="*/ 243459 w 1947672"/>
              <a:gd name="connsiteY5" fmla="*/ 1935671 h 2057400"/>
              <a:gd name="connsiteX6" fmla="*/ 121729 w 1947672"/>
              <a:gd name="connsiteY6" fmla="*/ 2057401 h 2057400"/>
              <a:gd name="connsiteX7" fmla="*/ -1 w 1947672"/>
              <a:gd name="connsiteY7" fmla="*/ 1935671 h 2057400"/>
              <a:gd name="connsiteX8" fmla="*/ 121729 w 1947672"/>
              <a:gd name="connsiteY8" fmla="*/ 1813941 h 2057400"/>
              <a:gd name="connsiteX9" fmla="*/ 182594 w 1947672"/>
              <a:gd name="connsiteY9" fmla="*/ 1874806 h 2057400"/>
              <a:gd name="connsiteX10" fmla="*/ 121729 w 1947672"/>
              <a:gd name="connsiteY10" fmla="*/ 1935671 h 2057400"/>
              <a:gd name="connsiteX11" fmla="*/ 243459 w 1947672"/>
              <a:gd name="connsiteY11" fmla="*/ 1935671 h 2057400"/>
              <a:gd name="connsiteX0" fmla="*/ 243459 w 1947672"/>
              <a:gd name="connsiteY0" fmla="*/ 1813941 h 2057400"/>
              <a:gd name="connsiteX1" fmla="*/ 243459 w 1947672"/>
              <a:gd name="connsiteY1" fmla="*/ 1300637 h 2057400"/>
              <a:gd name="connsiteX2" fmla="*/ 243459 w 1947672"/>
              <a:gd name="connsiteY2" fmla="*/ 736567 h 2057400"/>
              <a:gd name="connsiteX3" fmla="*/ 243459 w 1947672"/>
              <a:gd name="connsiteY3" fmla="*/ 121730 h 2057400"/>
              <a:gd name="connsiteX4" fmla="*/ 365189 w 1947672"/>
              <a:gd name="connsiteY4" fmla="*/ 0 h 2057400"/>
              <a:gd name="connsiteX5" fmla="*/ 866715 w 1947672"/>
              <a:gd name="connsiteY5" fmla="*/ 0 h 2057400"/>
              <a:gd name="connsiteX6" fmla="*/ 1368240 w 1947672"/>
              <a:gd name="connsiteY6" fmla="*/ 0 h 2057400"/>
              <a:gd name="connsiteX7" fmla="*/ 1825943 w 1947672"/>
              <a:gd name="connsiteY7" fmla="*/ 0 h 2057400"/>
              <a:gd name="connsiteX8" fmla="*/ 1947673 w 1947672"/>
              <a:gd name="connsiteY8" fmla="*/ 121730 h 2057400"/>
              <a:gd name="connsiteX9" fmla="*/ 1825943 w 1947672"/>
              <a:gd name="connsiteY9" fmla="*/ 243460 h 2057400"/>
              <a:gd name="connsiteX10" fmla="*/ 1704213 w 1947672"/>
              <a:gd name="connsiteY10" fmla="*/ 243459 h 2057400"/>
              <a:gd name="connsiteX11" fmla="*/ 1704213 w 1947672"/>
              <a:gd name="connsiteY11" fmla="*/ 790608 h 2057400"/>
              <a:gd name="connsiteX12" fmla="*/ 1704213 w 1947672"/>
              <a:gd name="connsiteY12" fmla="*/ 1337756 h 2057400"/>
              <a:gd name="connsiteX13" fmla="*/ 1704213 w 1947672"/>
              <a:gd name="connsiteY13" fmla="*/ 1935671 h 2057400"/>
              <a:gd name="connsiteX14" fmla="*/ 1582483 w 1947672"/>
              <a:gd name="connsiteY14" fmla="*/ 2057401 h 2057400"/>
              <a:gd name="connsiteX15" fmla="*/ 1110173 w 1947672"/>
              <a:gd name="connsiteY15" fmla="*/ 2057401 h 2057400"/>
              <a:gd name="connsiteX16" fmla="*/ 623255 w 1947672"/>
              <a:gd name="connsiteY16" fmla="*/ 2057400 h 2057400"/>
              <a:gd name="connsiteX17" fmla="*/ 121730 w 1947672"/>
              <a:gd name="connsiteY17" fmla="*/ 2057400 h 2057400"/>
              <a:gd name="connsiteX18" fmla="*/ 0 w 1947672"/>
              <a:gd name="connsiteY18" fmla="*/ 1935670 h 2057400"/>
              <a:gd name="connsiteX19" fmla="*/ 121730 w 1947672"/>
              <a:gd name="connsiteY19" fmla="*/ 1813940 h 2057400"/>
              <a:gd name="connsiteX20" fmla="*/ 243459 w 1947672"/>
              <a:gd name="connsiteY20" fmla="*/ 1813941 h 2057400"/>
              <a:gd name="connsiteX21" fmla="*/ 365189 w 1947672"/>
              <a:gd name="connsiteY21" fmla="*/ 0 h 2057400"/>
              <a:gd name="connsiteX22" fmla="*/ 486919 w 1947672"/>
              <a:gd name="connsiteY22" fmla="*/ 121730 h 2057400"/>
              <a:gd name="connsiteX23" fmla="*/ 365189 w 1947672"/>
              <a:gd name="connsiteY23" fmla="*/ 243460 h 2057400"/>
              <a:gd name="connsiteX24" fmla="*/ 304324 w 1947672"/>
              <a:gd name="connsiteY24" fmla="*/ 182595 h 2057400"/>
              <a:gd name="connsiteX25" fmla="*/ 365189 w 1947672"/>
              <a:gd name="connsiteY25" fmla="*/ 121730 h 2057400"/>
              <a:gd name="connsiteX26" fmla="*/ 486918 w 1947672"/>
              <a:gd name="connsiteY26" fmla="*/ 121730 h 2057400"/>
              <a:gd name="connsiteX27" fmla="*/ 1704213 w 1947672"/>
              <a:gd name="connsiteY27" fmla="*/ 243459 h 2057400"/>
              <a:gd name="connsiteX28" fmla="*/ 1271262 w 1947672"/>
              <a:gd name="connsiteY28" fmla="*/ 243459 h 2057400"/>
              <a:gd name="connsiteX29" fmla="*/ 851701 w 1947672"/>
              <a:gd name="connsiteY29" fmla="*/ 243459 h 2057400"/>
              <a:gd name="connsiteX30" fmla="*/ 365189 w 1947672"/>
              <a:gd name="connsiteY30" fmla="*/ 243459 h 2057400"/>
              <a:gd name="connsiteX31" fmla="*/ 121730 w 1947672"/>
              <a:gd name="connsiteY31" fmla="*/ 1813941 h 2057400"/>
              <a:gd name="connsiteX32" fmla="*/ 182595 w 1947672"/>
              <a:gd name="connsiteY32" fmla="*/ 1874806 h 2057400"/>
              <a:gd name="connsiteX33" fmla="*/ 121730 w 1947672"/>
              <a:gd name="connsiteY33" fmla="*/ 1935671 h 2057400"/>
              <a:gd name="connsiteX34" fmla="*/ 243459 w 1947672"/>
              <a:gd name="connsiteY34" fmla="*/ 1935671 h 2057400"/>
              <a:gd name="connsiteX35" fmla="*/ 121730 w 1947672"/>
              <a:gd name="connsiteY35" fmla="*/ 2057400 h 2057400"/>
              <a:gd name="connsiteX36" fmla="*/ 243460 w 1947672"/>
              <a:gd name="connsiteY36" fmla="*/ 1935670 h 2057400"/>
              <a:gd name="connsiteX37" fmla="*/ 243459 w 1947672"/>
              <a:gd name="connsiteY37" fmla="*/ 1813941 h 2057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947672" h="2057400" stroke="0" extrusionOk="0">
                <a:moveTo>
                  <a:pt x="121730" y="2057400"/>
                </a:moveTo>
                <a:cubicBezTo>
                  <a:pt x="171919" y="2046888"/>
                  <a:pt x="225193" y="2009756"/>
                  <a:pt x="243460" y="1935670"/>
                </a:cubicBezTo>
                <a:cubicBezTo>
                  <a:pt x="212392" y="1947870"/>
                  <a:pt x="160026" y="1929554"/>
                  <a:pt x="121730" y="1935671"/>
                </a:cubicBezTo>
                <a:cubicBezTo>
                  <a:pt x="149458" y="1931193"/>
                  <a:pt x="181960" y="1909724"/>
                  <a:pt x="182595" y="1874806"/>
                </a:cubicBezTo>
                <a:cubicBezTo>
                  <a:pt x="182688" y="1848442"/>
                  <a:pt x="153768" y="1808861"/>
                  <a:pt x="121730" y="1813941"/>
                </a:cubicBezTo>
                <a:cubicBezTo>
                  <a:pt x="146682" y="1811028"/>
                  <a:pt x="199928" y="1820908"/>
                  <a:pt x="243459" y="1813941"/>
                </a:cubicBezTo>
                <a:cubicBezTo>
                  <a:pt x="234966" y="1648458"/>
                  <a:pt x="274881" y="1482515"/>
                  <a:pt x="243459" y="1249871"/>
                </a:cubicBezTo>
                <a:cubicBezTo>
                  <a:pt x="212037" y="1017227"/>
                  <a:pt x="244048" y="786870"/>
                  <a:pt x="243459" y="651956"/>
                </a:cubicBezTo>
                <a:cubicBezTo>
                  <a:pt x="242870" y="517042"/>
                  <a:pt x="306332" y="374244"/>
                  <a:pt x="243459" y="121730"/>
                </a:cubicBezTo>
                <a:cubicBezTo>
                  <a:pt x="233313" y="53920"/>
                  <a:pt x="301459" y="-9599"/>
                  <a:pt x="365189" y="0"/>
                </a:cubicBezTo>
                <a:cubicBezTo>
                  <a:pt x="533028" y="-47598"/>
                  <a:pt x="624892" y="30935"/>
                  <a:pt x="866715" y="0"/>
                </a:cubicBezTo>
                <a:cubicBezTo>
                  <a:pt x="1108538" y="-30935"/>
                  <a:pt x="1273119" y="43559"/>
                  <a:pt x="1382848" y="0"/>
                </a:cubicBezTo>
                <a:cubicBezTo>
                  <a:pt x="1492577" y="-43559"/>
                  <a:pt x="1673943" y="3175"/>
                  <a:pt x="1825943" y="0"/>
                </a:cubicBezTo>
                <a:cubicBezTo>
                  <a:pt x="1890575" y="427"/>
                  <a:pt x="1935459" y="46072"/>
                  <a:pt x="1947673" y="121730"/>
                </a:cubicBezTo>
                <a:cubicBezTo>
                  <a:pt x="1933500" y="187954"/>
                  <a:pt x="1891969" y="241005"/>
                  <a:pt x="1825943" y="243460"/>
                </a:cubicBezTo>
                <a:cubicBezTo>
                  <a:pt x="1772288" y="246900"/>
                  <a:pt x="1741868" y="235839"/>
                  <a:pt x="1704213" y="243459"/>
                </a:cubicBezTo>
                <a:cubicBezTo>
                  <a:pt x="1743484" y="457461"/>
                  <a:pt x="1657502" y="545996"/>
                  <a:pt x="1704213" y="756763"/>
                </a:cubicBezTo>
                <a:cubicBezTo>
                  <a:pt x="1750924" y="967530"/>
                  <a:pt x="1657875" y="1059065"/>
                  <a:pt x="1704213" y="1354678"/>
                </a:cubicBezTo>
                <a:cubicBezTo>
                  <a:pt x="1750551" y="1650292"/>
                  <a:pt x="1676071" y="1746233"/>
                  <a:pt x="1704213" y="1935671"/>
                </a:cubicBezTo>
                <a:cubicBezTo>
                  <a:pt x="1705675" y="2005796"/>
                  <a:pt x="1647852" y="2058383"/>
                  <a:pt x="1582483" y="2057401"/>
                </a:cubicBezTo>
                <a:cubicBezTo>
                  <a:pt x="1471595" y="2105170"/>
                  <a:pt x="1232682" y="2017759"/>
                  <a:pt x="1080958" y="2057401"/>
                </a:cubicBezTo>
                <a:cubicBezTo>
                  <a:pt x="929234" y="2097043"/>
                  <a:pt x="726498" y="2004509"/>
                  <a:pt x="637863" y="2057400"/>
                </a:cubicBezTo>
                <a:cubicBezTo>
                  <a:pt x="549228" y="2110291"/>
                  <a:pt x="349802" y="2044088"/>
                  <a:pt x="121730" y="2057400"/>
                </a:cubicBezTo>
                <a:close/>
                <a:moveTo>
                  <a:pt x="486918" y="121730"/>
                </a:moveTo>
                <a:cubicBezTo>
                  <a:pt x="494501" y="191614"/>
                  <a:pt x="434479" y="250403"/>
                  <a:pt x="365188" y="243460"/>
                </a:cubicBezTo>
                <a:cubicBezTo>
                  <a:pt x="335672" y="242255"/>
                  <a:pt x="311690" y="214594"/>
                  <a:pt x="304323" y="182595"/>
                </a:cubicBezTo>
                <a:cubicBezTo>
                  <a:pt x="308842" y="152703"/>
                  <a:pt x="324144" y="119186"/>
                  <a:pt x="365188" y="121730"/>
                </a:cubicBezTo>
                <a:cubicBezTo>
                  <a:pt x="398515" y="119808"/>
                  <a:pt x="430921" y="121757"/>
                  <a:pt x="486918" y="121730"/>
                </a:cubicBezTo>
                <a:close/>
              </a:path>
              <a:path w="1947672" h="2057400" fill="darkenLess" stroke="0" extrusionOk="0">
                <a:moveTo>
                  <a:pt x="486918" y="121730"/>
                </a:moveTo>
                <a:cubicBezTo>
                  <a:pt x="469967" y="182462"/>
                  <a:pt x="443645" y="232420"/>
                  <a:pt x="365188" y="243460"/>
                </a:cubicBezTo>
                <a:cubicBezTo>
                  <a:pt x="326037" y="246564"/>
                  <a:pt x="305679" y="219883"/>
                  <a:pt x="304323" y="182595"/>
                </a:cubicBezTo>
                <a:cubicBezTo>
                  <a:pt x="312473" y="147363"/>
                  <a:pt x="330777" y="124708"/>
                  <a:pt x="365188" y="121730"/>
                </a:cubicBezTo>
                <a:cubicBezTo>
                  <a:pt x="392545" y="115692"/>
                  <a:pt x="442192" y="134682"/>
                  <a:pt x="486918" y="121730"/>
                </a:cubicBezTo>
                <a:close/>
                <a:moveTo>
                  <a:pt x="243459" y="1935671"/>
                </a:moveTo>
                <a:cubicBezTo>
                  <a:pt x="246533" y="2011019"/>
                  <a:pt x="205706" y="2060722"/>
                  <a:pt x="121729" y="2057401"/>
                </a:cubicBezTo>
                <a:cubicBezTo>
                  <a:pt x="51807" y="2059139"/>
                  <a:pt x="-6388" y="1993342"/>
                  <a:pt x="-1" y="1935671"/>
                </a:cubicBezTo>
                <a:cubicBezTo>
                  <a:pt x="-18248" y="1870629"/>
                  <a:pt x="57880" y="1817492"/>
                  <a:pt x="121729" y="1813941"/>
                </a:cubicBezTo>
                <a:cubicBezTo>
                  <a:pt x="154843" y="1816651"/>
                  <a:pt x="184374" y="1845767"/>
                  <a:pt x="182594" y="1874806"/>
                </a:cubicBezTo>
                <a:cubicBezTo>
                  <a:pt x="185545" y="1909794"/>
                  <a:pt x="156425" y="1936728"/>
                  <a:pt x="121729" y="1935671"/>
                </a:cubicBezTo>
                <a:cubicBezTo>
                  <a:pt x="159063" y="1929097"/>
                  <a:pt x="215944" y="1944322"/>
                  <a:pt x="243459" y="1935671"/>
                </a:cubicBezTo>
                <a:close/>
              </a:path>
              <a:path w="1947672" h="2057400" fill="none" extrusionOk="0">
                <a:moveTo>
                  <a:pt x="243459" y="1813941"/>
                </a:moveTo>
                <a:cubicBezTo>
                  <a:pt x="191593" y="1639210"/>
                  <a:pt x="295055" y="1424556"/>
                  <a:pt x="243459" y="1300637"/>
                </a:cubicBezTo>
                <a:cubicBezTo>
                  <a:pt x="191863" y="1176718"/>
                  <a:pt x="295766" y="858123"/>
                  <a:pt x="243459" y="736567"/>
                </a:cubicBezTo>
                <a:cubicBezTo>
                  <a:pt x="191152" y="615011"/>
                  <a:pt x="313666" y="380782"/>
                  <a:pt x="243459" y="121730"/>
                </a:cubicBezTo>
                <a:cubicBezTo>
                  <a:pt x="251511" y="57992"/>
                  <a:pt x="303094" y="3316"/>
                  <a:pt x="365189" y="0"/>
                </a:cubicBezTo>
                <a:cubicBezTo>
                  <a:pt x="485827" y="-7979"/>
                  <a:pt x="649852" y="57212"/>
                  <a:pt x="866715" y="0"/>
                </a:cubicBezTo>
                <a:cubicBezTo>
                  <a:pt x="1083578" y="-57212"/>
                  <a:pt x="1236067" y="60079"/>
                  <a:pt x="1368240" y="0"/>
                </a:cubicBezTo>
                <a:cubicBezTo>
                  <a:pt x="1500413" y="-60079"/>
                  <a:pt x="1620385" y="53463"/>
                  <a:pt x="1825943" y="0"/>
                </a:cubicBezTo>
                <a:cubicBezTo>
                  <a:pt x="1900752" y="-8984"/>
                  <a:pt x="1947447" y="69686"/>
                  <a:pt x="1947673" y="121730"/>
                </a:cubicBezTo>
                <a:cubicBezTo>
                  <a:pt x="1935707" y="181498"/>
                  <a:pt x="1896943" y="229473"/>
                  <a:pt x="1825943" y="243460"/>
                </a:cubicBezTo>
                <a:cubicBezTo>
                  <a:pt x="1778158" y="251652"/>
                  <a:pt x="1738865" y="234698"/>
                  <a:pt x="1704213" y="243459"/>
                </a:cubicBezTo>
                <a:cubicBezTo>
                  <a:pt x="1709968" y="477361"/>
                  <a:pt x="1640489" y="551687"/>
                  <a:pt x="1704213" y="790608"/>
                </a:cubicBezTo>
                <a:cubicBezTo>
                  <a:pt x="1767937" y="1029529"/>
                  <a:pt x="1651798" y="1072499"/>
                  <a:pt x="1704213" y="1337756"/>
                </a:cubicBezTo>
                <a:cubicBezTo>
                  <a:pt x="1756628" y="1603013"/>
                  <a:pt x="1634112" y="1777556"/>
                  <a:pt x="1704213" y="1935671"/>
                </a:cubicBezTo>
                <a:cubicBezTo>
                  <a:pt x="1704986" y="2005672"/>
                  <a:pt x="1662138" y="2045475"/>
                  <a:pt x="1582483" y="2057401"/>
                </a:cubicBezTo>
                <a:cubicBezTo>
                  <a:pt x="1437014" y="2110946"/>
                  <a:pt x="1271808" y="2029799"/>
                  <a:pt x="1110173" y="2057401"/>
                </a:cubicBezTo>
                <a:cubicBezTo>
                  <a:pt x="948538" y="2085003"/>
                  <a:pt x="831720" y="2001376"/>
                  <a:pt x="623255" y="2057400"/>
                </a:cubicBezTo>
                <a:cubicBezTo>
                  <a:pt x="414790" y="2113424"/>
                  <a:pt x="353905" y="2052577"/>
                  <a:pt x="121730" y="2057400"/>
                </a:cubicBezTo>
                <a:cubicBezTo>
                  <a:pt x="60525" y="2073987"/>
                  <a:pt x="4923" y="2000474"/>
                  <a:pt x="0" y="1935670"/>
                </a:cubicBezTo>
                <a:cubicBezTo>
                  <a:pt x="-1253" y="1882299"/>
                  <a:pt x="65297" y="1829231"/>
                  <a:pt x="121730" y="1813940"/>
                </a:cubicBezTo>
                <a:cubicBezTo>
                  <a:pt x="182181" y="1812134"/>
                  <a:pt x="204617" y="1825222"/>
                  <a:pt x="243459" y="1813941"/>
                </a:cubicBezTo>
                <a:close/>
                <a:moveTo>
                  <a:pt x="365189" y="0"/>
                </a:moveTo>
                <a:cubicBezTo>
                  <a:pt x="420279" y="-6693"/>
                  <a:pt x="487115" y="49700"/>
                  <a:pt x="486919" y="121730"/>
                </a:cubicBezTo>
                <a:cubicBezTo>
                  <a:pt x="488425" y="204656"/>
                  <a:pt x="436731" y="246048"/>
                  <a:pt x="365189" y="243460"/>
                </a:cubicBezTo>
                <a:cubicBezTo>
                  <a:pt x="331592" y="236747"/>
                  <a:pt x="304076" y="210334"/>
                  <a:pt x="304324" y="182595"/>
                </a:cubicBezTo>
                <a:cubicBezTo>
                  <a:pt x="306670" y="151646"/>
                  <a:pt x="329634" y="118628"/>
                  <a:pt x="365189" y="121730"/>
                </a:cubicBezTo>
                <a:cubicBezTo>
                  <a:pt x="395239" y="113889"/>
                  <a:pt x="437957" y="132032"/>
                  <a:pt x="486918" y="121730"/>
                </a:cubicBezTo>
                <a:moveTo>
                  <a:pt x="1704213" y="243459"/>
                </a:moveTo>
                <a:cubicBezTo>
                  <a:pt x="1608914" y="243545"/>
                  <a:pt x="1414356" y="203188"/>
                  <a:pt x="1271262" y="243459"/>
                </a:cubicBezTo>
                <a:cubicBezTo>
                  <a:pt x="1128168" y="283730"/>
                  <a:pt x="1049599" y="242407"/>
                  <a:pt x="851701" y="243459"/>
                </a:cubicBezTo>
                <a:cubicBezTo>
                  <a:pt x="653803" y="244511"/>
                  <a:pt x="532605" y="241990"/>
                  <a:pt x="365189" y="243459"/>
                </a:cubicBezTo>
                <a:moveTo>
                  <a:pt x="121730" y="1813941"/>
                </a:moveTo>
                <a:cubicBezTo>
                  <a:pt x="153693" y="1809440"/>
                  <a:pt x="179066" y="1832233"/>
                  <a:pt x="182595" y="1874806"/>
                </a:cubicBezTo>
                <a:cubicBezTo>
                  <a:pt x="181669" y="1907548"/>
                  <a:pt x="150635" y="1932319"/>
                  <a:pt x="121730" y="1935671"/>
                </a:cubicBezTo>
                <a:cubicBezTo>
                  <a:pt x="166194" y="1924448"/>
                  <a:pt x="188913" y="1945369"/>
                  <a:pt x="243459" y="1935671"/>
                </a:cubicBezTo>
                <a:moveTo>
                  <a:pt x="121730" y="2057400"/>
                </a:moveTo>
                <a:cubicBezTo>
                  <a:pt x="171568" y="2054753"/>
                  <a:pt x="243956" y="1991242"/>
                  <a:pt x="243460" y="1935670"/>
                </a:cubicBezTo>
                <a:cubicBezTo>
                  <a:pt x="240171" y="1897808"/>
                  <a:pt x="239701" y="1856480"/>
                  <a:pt x="243459" y="1813941"/>
                </a:cubicBezTo>
              </a:path>
              <a:path w="1947672" h="2057400" fill="none" stroke="0" extrusionOk="0">
                <a:moveTo>
                  <a:pt x="243459" y="1813941"/>
                </a:moveTo>
                <a:cubicBezTo>
                  <a:pt x="204508" y="1565697"/>
                  <a:pt x="301149" y="1407315"/>
                  <a:pt x="243459" y="1249871"/>
                </a:cubicBezTo>
                <a:cubicBezTo>
                  <a:pt x="185769" y="1092427"/>
                  <a:pt x="307126" y="963196"/>
                  <a:pt x="243459" y="702722"/>
                </a:cubicBezTo>
                <a:cubicBezTo>
                  <a:pt x="179792" y="442248"/>
                  <a:pt x="273478" y="367490"/>
                  <a:pt x="243459" y="121730"/>
                </a:cubicBezTo>
                <a:cubicBezTo>
                  <a:pt x="239203" y="67787"/>
                  <a:pt x="315435" y="5995"/>
                  <a:pt x="365189" y="0"/>
                </a:cubicBezTo>
                <a:cubicBezTo>
                  <a:pt x="554614" y="-46189"/>
                  <a:pt x="683735" y="29301"/>
                  <a:pt x="881322" y="0"/>
                </a:cubicBezTo>
                <a:cubicBezTo>
                  <a:pt x="1078909" y="-29301"/>
                  <a:pt x="1201832" y="49051"/>
                  <a:pt x="1382848" y="0"/>
                </a:cubicBezTo>
                <a:cubicBezTo>
                  <a:pt x="1563864" y="-49051"/>
                  <a:pt x="1622687" y="9882"/>
                  <a:pt x="1825943" y="0"/>
                </a:cubicBezTo>
                <a:cubicBezTo>
                  <a:pt x="1889794" y="16787"/>
                  <a:pt x="1935796" y="41774"/>
                  <a:pt x="1947673" y="121730"/>
                </a:cubicBezTo>
                <a:cubicBezTo>
                  <a:pt x="1962944" y="201256"/>
                  <a:pt x="1876419" y="248144"/>
                  <a:pt x="1825943" y="243460"/>
                </a:cubicBezTo>
                <a:cubicBezTo>
                  <a:pt x="1768244" y="254669"/>
                  <a:pt x="1736763" y="235006"/>
                  <a:pt x="1704213" y="243459"/>
                </a:cubicBezTo>
                <a:cubicBezTo>
                  <a:pt x="1730652" y="354660"/>
                  <a:pt x="1687450" y="617557"/>
                  <a:pt x="1704213" y="756763"/>
                </a:cubicBezTo>
                <a:cubicBezTo>
                  <a:pt x="1720976" y="895969"/>
                  <a:pt x="1652385" y="1114102"/>
                  <a:pt x="1704213" y="1337756"/>
                </a:cubicBezTo>
                <a:cubicBezTo>
                  <a:pt x="1756041" y="1561410"/>
                  <a:pt x="1663833" y="1700971"/>
                  <a:pt x="1704213" y="1935671"/>
                </a:cubicBezTo>
                <a:cubicBezTo>
                  <a:pt x="1696051" y="1993395"/>
                  <a:pt x="1649951" y="2054384"/>
                  <a:pt x="1582483" y="2057401"/>
                </a:cubicBezTo>
                <a:cubicBezTo>
                  <a:pt x="1468881" y="2073118"/>
                  <a:pt x="1345244" y="2052158"/>
                  <a:pt x="1110173" y="2057401"/>
                </a:cubicBezTo>
                <a:cubicBezTo>
                  <a:pt x="875102" y="2062643"/>
                  <a:pt x="716996" y="2008341"/>
                  <a:pt x="608648" y="2057400"/>
                </a:cubicBezTo>
                <a:cubicBezTo>
                  <a:pt x="500300" y="2106459"/>
                  <a:pt x="236833" y="2039409"/>
                  <a:pt x="121730" y="2057400"/>
                </a:cubicBezTo>
                <a:cubicBezTo>
                  <a:pt x="45902" y="2060296"/>
                  <a:pt x="-17081" y="1999289"/>
                  <a:pt x="0" y="1935670"/>
                </a:cubicBezTo>
                <a:cubicBezTo>
                  <a:pt x="2571" y="1868954"/>
                  <a:pt x="36056" y="1816278"/>
                  <a:pt x="121730" y="1813940"/>
                </a:cubicBezTo>
                <a:cubicBezTo>
                  <a:pt x="177261" y="1800075"/>
                  <a:pt x="200324" y="1825596"/>
                  <a:pt x="243459" y="1813941"/>
                </a:cubicBezTo>
                <a:close/>
                <a:moveTo>
                  <a:pt x="365189" y="0"/>
                </a:moveTo>
                <a:cubicBezTo>
                  <a:pt x="444780" y="760"/>
                  <a:pt x="486376" y="47767"/>
                  <a:pt x="486919" y="121730"/>
                </a:cubicBezTo>
                <a:cubicBezTo>
                  <a:pt x="476990" y="190050"/>
                  <a:pt x="443960" y="257525"/>
                  <a:pt x="365189" y="243460"/>
                </a:cubicBezTo>
                <a:cubicBezTo>
                  <a:pt x="331248" y="244255"/>
                  <a:pt x="305672" y="215737"/>
                  <a:pt x="304324" y="182595"/>
                </a:cubicBezTo>
                <a:cubicBezTo>
                  <a:pt x="305770" y="145510"/>
                  <a:pt x="334726" y="123121"/>
                  <a:pt x="365189" y="121730"/>
                </a:cubicBezTo>
                <a:cubicBezTo>
                  <a:pt x="403723" y="108333"/>
                  <a:pt x="443175" y="122864"/>
                  <a:pt x="486918" y="121730"/>
                </a:cubicBezTo>
                <a:moveTo>
                  <a:pt x="1704213" y="243459"/>
                </a:moveTo>
                <a:cubicBezTo>
                  <a:pt x="1558982" y="247429"/>
                  <a:pt x="1386329" y="219399"/>
                  <a:pt x="1271262" y="243459"/>
                </a:cubicBezTo>
                <a:cubicBezTo>
                  <a:pt x="1156195" y="267519"/>
                  <a:pt x="940563" y="207227"/>
                  <a:pt x="838311" y="243459"/>
                </a:cubicBezTo>
                <a:cubicBezTo>
                  <a:pt x="736059" y="279691"/>
                  <a:pt x="465819" y="225471"/>
                  <a:pt x="365189" y="243459"/>
                </a:cubicBezTo>
                <a:moveTo>
                  <a:pt x="121730" y="1813941"/>
                </a:moveTo>
                <a:cubicBezTo>
                  <a:pt x="158906" y="1821093"/>
                  <a:pt x="190907" y="1841010"/>
                  <a:pt x="182595" y="1874806"/>
                </a:cubicBezTo>
                <a:cubicBezTo>
                  <a:pt x="184713" y="1906250"/>
                  <a:pt x="156641" y="1932638"/>
                  <a:pt x="121730" y="1935671"/>
                </a:cubicBezTo>
                <a:cubicBezTo>
                  <a:pt x="150875" y="1928024"/>
                  <a:pt x="184220" y="1946726"/>
                  <a:pt x="243459" y="1935671"/>
                </a:cubicBezTo>
                <a:moveTo>
                  <a:pt x="121730" y="2057400"/>
                </a:moveTo>
                <a:cubicBezTo>
                  <a:pt x="175506" y="2068899"/>
                  <a:pt x="248315" y="2003172"/>
                  <a:pt x="243460" y="1935670"/>
                </a:cubicBezTo>
                <a:cubicBezTo>
                  <a:pt x="243288" y="1895958"/>
                  <a:pt x="243045" y="1853738"/>
                  <a:pt x="243459" y="1813941"/>
                </a:cubicBezTo>
              </a:path>
            </a:pathLst>
          </a:custGeom>
          <a:gradFill>
            <a:gsLst>
              <a:gs pos="0">
                <a:schemeClr val="accent1">
                  <a:lumMod val="5000"/>
                  <a:lumOff val="95000"/>
                </a:schemeClr>
              </a:gs>
              <a:gs pos="30000">
                <a:srgbClr val="00B0F0"/>
              </a:gs>
              <a:gs pos="57000">
                <a:srgbClr val="00B0A0"/>
              </a:gs>
              <a:gs pos="86000">
                <a:srgbClr val="00B050"/>
              </a:gs>
            </a:gsLst>
            <a:lin ang="5400000" scaled="1"/>
          </a:gradFill>
          <a:ln>
            <a:gradFill>
              <a:gsLst>
                <a:gs pos="47000">
                  <a:srgbClr val="002060"/>
                </a:gs>
                <a:gs pos="0">
                  <a:schemeClr val="bg1"/>
                </a:gs>
                <a:gs pos="99000">
                  <a:srgbClr val="00B050"/>
                </a:gs>
              </a:gsLst>
              <a:lin ang="5400000" scaled="1"/>
            </a:gradFill>
            <a:extLst>
              <a:ext uri="{C807C97D-BFC1-408E-A445-0C87EB9F89A2}">
                <ask:lineSketchStyleProps xmlns:ask="http://schemas.microsoft.com/office/drawing/2018/sketchyshapes" sd="1219033472">
                  <a:prstGeom prst="verticalScroll">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Agency FB" panose="020B0503020202020204" pitchFamily="34" charset="0"/>
              </a:rPr>
              <a:t>An ‘Xo’ planet is a planet which orbits a star outside our solar system.</a:t>
            </a:r>
          </a:p>
        </p:txBody>
      </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par>
                                <p:cTn id="13" presetID="22" presetClass="entr" presetSubtype="4"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wipe(down)">
                                      <p:cBhvr>
                                        <p:cTn id="15" dur="500"/>
                                        <p:tgtEl>
                                          <p:spTgt spid="3">
                                            <p:txEl>
                                              <p:pRg st="1" end="1"/>
                                            </p:txEl>
                                          </p:spTgt>
                                        </p:tgtEl>
                                      </p:cBhvr>
                                    </p:animEffect>
                                  </p:childTnLst>
                                </p:cTn>
                              </p:par>
                              <p:par>
                                <p:cTn id="16" presetID="22" presetClass="entr" presetSubtype="4"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wipe(down)">
                                      <p:cBhvr>
                                        <p:cTn id="18" dur="500"/>
                                        <p:tgtEl>
                                          <p:spTgt spid="3">
                                            <p:txEl>
                                              <p:pRg st="2" end="2"/>
                                            </p:txEl>
                                          </p:spTgt>
                                        </p:tgtEl>
                                      </p:cBhvr>
                                    </p:animEffect>
                                  </p:childTnLst>
                                </p:cTn>
                              </p:par>
                              <p:par>
                                <p:cTn id="19" presetID="22" presetClass="entr" presetSubtype="4"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wipe(down)">
                                      <p:cBhvr>
                                        <p:cTn id="21" dur="500"/>
                                        <p:tgtEl>
                                          <p:spTgt spid="3">
                                            <p:txEl>
                                              <p:pRg st="3" end="3"/>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53" presetClass="entr" presetSubtype="16" fill="hold" grpId="0" nodeType="clickEffect">
                                  <p:stCondLst>
                                    <p:cond delay="0"/>
                                  </p:stCondLst>
                                  <p:childTnLst>
                                    <p:set>
                                      <p:cBhvr>
                                        <p:cTn id="25" dur="1" fill="hold">
                                          <p:stCondLst>
                                            <p:cond delay="0"/>
                                          </p:stCondLst>
                                        </p:cTn>
                                        <p:tgtEl>
                                          <p:spTgt spid="4"/>
                                        </p:tgtEl>
                                        <p:attrNameLst>
                                          <p:attrName>style.visibility</p:attrName>
                                        </p:attrNameLst>
                                      </p:cBhvr>
                                      <p:to>
                                        <p:strVal val="visible"/>
                                      </p:to>
                                    </p:set>
                                    <p:anim calcmode="lin" valueType="num">
                                      <p:cBhvr>
                                        <p:cTn id="26" dur="500" fill="hold"/>
                                        <p:tgtEl>
                                          <p:spTgt spid="4"/>
                                        </p:tgtEl>
                                        <p:attrNameLst>
                                          <p:attrName>ppt_w</p:attrName>
                                        </p:attrNameLst>
                                      </p:cBhvr>
                                      <p:tavLst>
                                        <p:tav tm="0">
                                          <p:val>
                                            <p:fltVal val="0"/>
                                          </p:val>
                                        </p:tav>
                                        <p:tav tm="100000">
                                          <p:val>
                                            <p:strVal val="#ppt_w"/>
                                          </p:val>
                                        </p:tav>
                                      </p:tavLst>
                                    </p:anim>
                                    <p:anim calcmode="lin" valueType="num">
                                      <p:cBhvr>
                                        <p:cTn id="27" dur="500" fill="hold"/>
                                        <p:tgtEl>
                                          <p:spTgt spid="4"/>
                                        </p:tgtEl>
                                        <p:attrNameLst>
                                          <p:attrName>ppt_h</p:attrName>
                                        </p:attrNameLst>
                                      </p:cBhvr>
                                      <p:tavLst>
                                        <p:tav tm="0">
                                          <p:val>
                                            <p:fltVal val="0"/>
                                          </p:val>
                                        </p:tav>
                                        <p:tav tm="100000">
                                          <p:val>
                                            <p:strVal val="#ppt_h"/>
                                          </p:val>
                                        </p:tav>
                                      </p:tavLst>
                                    </p:anim>
                                    <p:animEffect transition="in" filter="fade">
                                      <p:cBhvr>
                                        <p:cTn id="2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4640E-B622-4410-BD62-C49F3CA93593}"/>
              </a:ext>
            </a:extLst>
          </p:cNvPr>
          <p:cNvSpPr>
            <a:spLocks noGrp="1"/>
          </p:cNvSpPr>
          <p:nvPr>
            <p:ph type="title"/>
          </p:nvPr>
        </p:nvSpPr>
        <p:spPr/>
        <p:txBody>
          <a:bodyPr/>
          <a:lstStyle/>
          <a:p>
            <a:r>
              <a:rPr lang="en-US" dirty="0">
                <a:latin typeface="Algerian" panose="04020705040A02060702" pitchFamily="82" charset="0"/>
              </a:rPr>
              <a:t>More about Kepler 1638-B </a:t>
            </a:r>
          </a:p>
        </p:txBody>
      </p:sp>
      <p:sp>
        <p:nvSpPr>
          <p:cNvPr id="3" name="Content Placeholder 2">
            <a:extLst>
              <a:ext uri="{FF2B5EF4-FFF2-40B4-BE49-F238E27FC236}">
                <a16:creationId xmlns:a16="http://schemas.microsoft.com/office/drawing/2014/main" id="{4A9C4FEB-4134-49D3-ADC5-9BB19596D165}"/>
              </a:ext>
            </a:extLst>
          </p:cNvPr>
          <p:cNvSpPr>
            <a:spLocks noGrp="1"/>
          </p:cNvSpPr>
          <p:nvPr>
            <p:ph idx="1"/>
          </p:nvPr>
        </p:nvSpPr>
        <p:spPr>
          <a:xfrm>
            <a:off x="228600" y="1676400"/>
            <a:ext cx="8534400" cy="4572000"/>
          </a:xfrm>
        </p:spPr>
        <p:txBody>
          <a:bodyPr/>
          <a:lstStyle/>
          <a:p>
            <a:pPr marL="68580" indent="0" algn="l">
              <a:buNone/>
            </a:pPr>
            <a:r>
              <a:rPr lang="en-US" sz="2800" dirty="0">
                <a:latin typeface="Brush Script MT" panose="03060802040406070304" pitchFamily="66" charset="0"/>
                <a:cs typeface="Arabic Typesetting" panose="03020402040406030203" pitchFamily="66" charset="-78"/>
              </a:rPr>
              <a:t>3000 light years away from us,</a:t>
            </a:r>
            <a:r>
              <a:rPr lang="en-US" sz="2800" dirty="0">
                <a:latin typeface="Brush Script MT" panose="03060802040406070304" pitchFamily="66" charset="0"/>
              </a:rPr>
              <a:t> </a:t>
            </a:r>
            <a:r>
              <a:rPr lang="en-US" sz="2800" dirty="0">
                <a:latin typeface="Brush Script MT" panose="03060802040406070304" pitchFamily="66" charset="0"/>
                <a:cs typeface="Arabic Typesetting" panose="03020402040406030203" pitchFamily="66" charset="-78"/>
              </a:rPr>
              <a:t>Kepler discovered Kepler 1638-B planet in the Cygnus Constellation, in its </a:t>
            </a:r>
            <a:r>
              <a:rPr lang="en-US" sz="2800" b="1" dirty="0">
                <a:latin typeface="Brush Script MT" panose="03060802040406070304" pitchFamily="66" charset="0"/>
                <a:cs typeface="Arabic Typesetting" panose="03020402040406030203" pitchFamily="66" charset="-78"/>
              </a:rPr>
              <a:t>habitable zone</a:t>
            </a:r>
            <a:r>
              <a:rPr lang="en-US" sz="2800" dirty="0">
                <a:latin typeface="Brush Script MT" panose="03060802040406070304" pitchFamily="66" charset="0"/>
                <a:cs typeface="Arabic Typesetting" panose="03020402040406030203" pitchFamily="66" charset="-78"/>
              </a:rPr>
              <a:t>! </a:t>
            </a:r>
            <a:r>
              <a:rPr lang="en-US" sz="2800" dirty="0">
                <a:latin typeface="Brush Script MT" panose="03060802040406070304" pitchFamily="66" charset="0"/>
              </a:rPr>
              <a:t>It is 2 times wider and 4 times heavier than the Earth</a:t>
            </a:r>
            <a:r>
              <a:rPr lang="en-US" sz="2800" dirty="0">
                <a:latin typeface="Brush Script MT" panose="03060802040406070304" pitchFamily="66" charset="0"/>
                <a:cs typeface="Arabic Typesetting" panose="03020402040406030203" pitchFamily="66" charset="-78"/>
              </a:rPr>
              <a:t>! This planet has a less Gravitational force so a normal jump would be much harder for us humans there. Kepler takes 259.3 days to complete one orbit around its star. Its discovery was announced in 2016. It's also known as a Super Earth. It's potentially a rocky world. </a:t>
            </a:r>
          </a:p>
          <a:p>
            <a:pPr marL="68580" indent="0">
              <a:buNone/>
            </a:pPr>
            <a:endParaRPr lang="en-US" dirty="0"/>
          </a:p>
        </p:txBody>
      </p:sp>
    </p:spTree>
    <p:extLst>
      <p:ext uri="{BB962C8B-B14F-4D97-AF65-F5344CB8AC3E}">
        <p14:creationId xmlns:p14="http://schemas.microsoft.com/office/powerpoint/2010/main" val="9156386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612306-2A38-4254-B68A-3B469CE3A748}"/>
              </a:ext>
            </a:extLst>
          </p:cNvPr>
          <p:cNvSpPr>
            <a:spLocks noGrp="1"/>
          </p:cNvSpPr>
          <p:nvPr>
            <p:ph type="title"/>
          </p:nvPr>
        </p:nvSpPr>
        <p:spPr/>
        <p:txBody>
          <a:bodyPr/>
          <a:lstStyle/>
          <a:p>
            <a:r>
              <a:rPr lang="en-US" dirty="0">
                <a:latin typeface="Algerian" panose="04020705040A02060702" pitchFamily="82" charset="0"/>
              </a:rPr>
              <a:t>?????  Is life possible on it  ?????</a:t>
            </a:r>
          </a:p>
        </p:txBody>
      </p:sp>
      <p:sp>
        <p:nvSpPr>
          <p:cNvPr id="3" name="Content Placeholder 2">
            <a:extLst>
              <a:ext uri="{FF2B5EF4-FFF2-40B4-BE49-F238E27FC236}">
                <a16:creationId xmlns:a16="http://schemas.microsoft.com/office/drawing/2014/main" id="{9E1E2A4F-A11E-43F4-B40B-73C3545DC8C5}"/>
              </a:ext>
            </a:extLst>
          </p:cNvPr>
          <p:cNvSpPr>
            <a:spLocks noGrp="1"/>
          </p:cNvSpPr>
          <p:nvPr>
            <p:ph idx="1"/>
          </p:nvPr>
        </p:nvSpPr>
        <p:spPr/>
        <p:txBody>
          <a:bodyPr>
            <a:normAutofit/>
          </a:bodyPr>
          <a:lstStyle/>
          <a:p>
            <a:pPr marL="68580" indent="0">
              <a:buNone/>
            </a:pPr>
            <a:r>
              <a:rPr lang="en-US" sz="2800" dirty="0">
                <a:latin typeface="Brush Script MT" panose="03060802040406070304" pitchFamily="66" charset="0"/>
              </a:rPr>
              <a:t>Kepler 1638-B Is on the same position or distance as our planet earth. So it is habitable conditions of it must be similar to the conditions of earth! If we talk about it’s atmosphere, then scientists aren’t quite sure about that for now so don’t plan a trip to it just now! Kepler is mostly known as a water world so it's possible to find many </a:t>
            </a:r>
            <a:r>
              <a:rPr lang="en-US" sz="2800" dirty="0" err="1">
                <a:latin typeface="Brush Script MT" panose="03060802040406070304" pitchFamily="66" charset="0"/>
              </a:rPr>
              <a:t>many</a:t>
            </a:r>
            <a:r>
              <a:rPr lang="en-US" sz="2800" dirty="0">
                <a:latin typeface="Brush Script MT" panose="03060802040406070304" pitchFamily="66" charset="0"/>
              </a:rPr>
              <a:t> advanced organisms in the oceans  which are different from the organisms or fishes of our planet.</a:t>
            </a:r>
          </a:p>
        </p:txBody>
      </p:sp>
      <p:sp>
        <p:nvSpPr>
          <p:cNvPr id="4" name="Scroll: Vertical 3">
            <a:extLst>
              <a:ext uri="{FF2B5EF4-FFF2-40B4-BE49-F238E27FC236}">
                <a16:creationId xmlns:a16="http://schemas.microsoft.com/office/drawing/2014/main" id="{6504AF99-4351-47E5-9BAC-91AECF16ABFF}"/>
              </a:ext>
            </a:extLst>
          </p:cNvPr>
          <p:cNvSpPr/>
          <p:nvPr/>
        </p:nvSpPr>
        <p:spPr>
          <a:xfrm>
            <a:off x="6248400" y="4953000"/>
            <a:ext cx="2785872" cy="1676400"/>
          </a:xfrm>
          <a:custGeom>
            <a:avLst/>
            <a:gdLst>
              <a:gd name="connsiteX0" fmla="*/ 104775 w 2785872"/>
              <a:gd name="connsiteY0" fmla="*/ 1676400 h 1676400"/>
              <a:gd name="connsiteX1" fmla="*/ 209550 w 2785872"/>
              <a:gd name="connsiteY1" fmla="*/ 1571625 h 1676400"/>
              <a:gd name="connsiteX2" fmla="*/ 104775 w 2785872"/>
              <a:gd name="connsiteY2" fmla="*/ 1571625 h 1676400"/>
              <a:gd name="connsiteX3" fmla="*/ 157163 w 2785872"/>
              <a:gd name="connsiteY3" fmla="*/ 1519237 h 1676400"/>
              <a:gd name="connsiteX4" fmla="*/ 104775 w 2785872"/>
              <a:gd name="connsiteY4" fmla="*/ 1466849 h 1676400"/>
              <a:gd name="connsiteX5" fmla="*/ 209550 w 2785872"/>
              <a:gd name="connsiteY5" fmla="*/ 1466850 h 1676400"/>
              <a:gd name="connsiteX6" fmla="*/ 209550 w 2785872"/>
              <a:gd name="connsiteY6" fmla="*/ 1012825 h 1676400"/>
              <a:gd name="connsiteX7" fmla="*/ 209550 w 2785872"/>
              <a:gd name="connsiteY7" fmla="*/ 531559 h 1676400"/>
              <a:gd name="connsiteX8" fmla="*/ 209550 w 2785872"/>
              <a:gd name="connsiteY8" fmla="*/ 104775 h 1676400"/>
              <a:gd name="connsiteX9" fmla="*/ 314325 w 2785872"/>
              <a:gd name="connsiteY9" fmla="*/ 0 h 1676400"/>
              <a:gd name="connsiteX10" fmla="*/ 929686 w 2785872"/>
              <a:gd name="connsiteY10" fmla="*/ 0 h 1676400"/>
              <a:gd name="connsiteX11" fmla="*/ 1568714 w 2785872"/>
              <a:gd name="connsiteY11" fmla="*/ 0 h 1676400"/>
              <a:gd name="connsiteX12" fmla="*/ 2681097 w 2785872"/>
              <a:gd name="connsiteY12" fmla="*/ 0 h 1676400"/>
              <a:gd name="connsiteX13" fmla="*/ 2785872 w 2785872"/>
              <a:gd name="connsiteY13" fmla="*/ 104775 h 1676400"/>
              <a:gd name="connsiteX14" fmla="*/ 2681097 w 2785872"/>
              <a:gd name="connsiteY14" fmla="*/ 209550 h 1676400"/>
              <a:gd name="connsiteX15" fmla="*/ 2576322 w 2785872"/>
              <a:gd name="connsiteY15" fmla="*/ 209550 h 1676400"/>
              <a:gd name="connsiteX16" fmla="*/ 2576322 w 2785872"/>
              <a:gd name="connsiteY16" fmla="*/ 622713 h 1676400"/>
              <a:gd name="connsiteX17" fmla="*/ 2576322 w 2785872"/>
              <a:gd name="connsiteY17" fmla="*/ 1103979 h 1676400"/>
              <a:gd name="connsiteX18" fmla="*/ 2576322 w 2785872"/>
              <a:gd name="connsiteY18" fmla="*/ 1571625 h 1676400"/>
              <a:gd name="connsiteX19" fmla="*/ 2471547 w 2785872"/>
              <a:gd name="connsiteY19" fmla="*/ 1676400 h 1676400"/>
              <a:gd name="connsiteX20" fmla="*/ 1856186 w 2785872"/>
              <a:gd name="connsiteY20" fmla="*/ 1676400 h 1676400"/>
              <a:gd name="connsiteX21" fmla="*/ 1335496 w 2785872"/>
              <a:gd name="connsiteY21" fmla="*/ 1676400 h 1676400"/>
              <a:gd name="connsiteX22" fmla="*/ 743803 w 2785872"/>
              <a:gd name="connsiteY22" fmla="*/ 1676400 h 1676400"/>
              <a:gd name="connsiteX23" fmla="*/ 104775 w 2785872"/>
              <a:gd name="connsiteY23" fmla="*/ 1676400 h 1676400"/>
              <a:gd name="connsiteX24" fmla="*/ 419100 w 2785872"/>
              <a:gd name="connsiteY24" fmla="*/ 104775 h 1676400"/>
              <a:gd name="connsiteX25" fmla="*/ 314325 w 2785872"/>
              <a:gd name="connsiteY25" fmla="*/ 209550 h 1676400"/>
              <a:gd name="connsiteX26" fmla="*/ 261937 w 2785872"/>
              <a:gd name="connsiteY26" fmla="*/ 157162 h 1676400"/>
              <a:gd name="connsiteX27" fmla="*/ 314325 w 2785872"/>
              <a:gd name="connsiteY27" fmla="*/ 104774 h 1676400"/>
              <a:gd name="connsiteX28" fmla="*/ 419100 w 2785872"/>
              <a:gd name="connsiteY28" fmla="*/ 104775 h 1676400"/>
              <a:gd name="connsiteX0" fmla="*/ 419100 w 2785872"/>
              <a:gd name="connsiteY0" fmla="*/ 104775 h 1676400"/>
              <a:gd name="connsiteX1" fmla="*/ 314325 w 2785872"/>
              <a:gd name="connsiteY1" fmla="*/ 209550 h 1676400"/>
              <a:gd name="connsiteX2" fmla="*/ 261937 w 2785872"/>
              <a:gd name="connsiteY2" fmla="*/ 157162 h 1676400"/>
              <a:gd name="connsiteX3" fmla="*/ 314325 w 2785872"/>
              <a:gd name="connsiteY3" fmla="*/ 104774 h 1676400"/>
              <a:gd name="connsiteX4" fmla="*/ 419100 w 2785872"/>
              <a:gd name="connsiteY4" fmla="*/ 104775 h 1676400"/>
              <a:gd name="connsiteX5" fmla="*/ 209550 w 2785872"/>
              <a:gd name="connsiteY5" fmla="*/ 1571625 h 1676400"/>
              <a:gd name="connsiteX6" fmla="*/ 104775 w 2785872"/>
              <a:gd name="connsiteY6" fmla="*/ 1676400 h 1676400"/>
              <a:gd name="connsiteX7" fmla="*/ 0 w 2785872"/>
              <a:gd name="connsiteY7" fmla="*/ 1571625 h 1676400"/>
              <a:gd name="connsiteX8" fmla="*/ 104775 w 2785872"/>
              <a:gd name="connsiteY8" fmla="*/ 1466850 h 1676400"/>
              <a:gd name="connsiteX9" fmla="*/ 157163 w 2785872"/>
              <a:gd name="connsiteY9" fmla="*/ 1519238 h 1676400"/>
              <a:gd name="connsiteX10" fmla="*/ 104775 w 2785872"/>
              <a:gd name="connsiteY10" fmla="*/ 1571626 h 1676400"/>
              <a:gd name="connsiteX11" fmla="*/ 209550 w 2785872"/>
              <a:gd name="connsiteY11" fmla="*/ 1571625 h 1676400"/>
              <a:gd name="connsiteX0" fmla="*/ 209550 w 2785872"/>
              <a:gd name="connsiteY0" fmla="*/ 1466850 h 1676400"/>
              <a:gd name="connsiteX1" fmla="*/ 209550 w 2785872"/>
              <a:gd name="connsiteY1" fmla="*/ 1040067 h 1676400"/>
              <a:gd name="connsiteX2" fmla="*/ 209550 w 2785872"/>
              <a:gd name="connsiteY2" fmla="*/ 572421 h 1676400"/>
              <a:gd name="connsiteX3" fmla="*/ 209550 w 2785872"/>
              <a:gd name="connsiteY3" fmla="*/ 104775 h 1676400"/>
              <a:gd name="connsiteX4" fmla="*/ 314325 w 2785872"/>
              <a:gd name="connsiteY4" fmla="*/ 0 h 1676400"/>
              <a:gd name="connsiteX5" fmla="*/ 858683 w 2785872"/>
              <a:gd name="connsiteY5" fmla="*/ 0 h 1676400"/>
              <a:gd name="connsiteX6" fmla="*/ 1497711 w 2785872"/>
              <a:gd name="connsiteY6" fmla="*/ 0 h 1676400"/>
              <a:gd name="connsiteX7" fmla="*/ 2065736 w 2785872"/>
              <a:gd name="connsiteY7" fmla="*/ 0 h 1676400"/>
              <a:gd name="connsiteX8" fmla="*/ 2681097 w 2785872"/>
              <a:gd name="connsiteY8" fmla="*/ 0 h 1676400"/>
              <a:gd name="connsiteX9" fmla="*/ 2785872 w 2785872"/>
              <a:gd name="connsiteY9" fmla="*/ 104775 h 1676400"/>
              <a:gd name="connsiteX10" fmla="*/ 2681097 w 2785872"/>
              <a:gd name="connsiteY10" fmla="*/ 209550 h 1676400"/>
              <a:gd name="connsiteX11" fmla="*/ 2576322 w 2785872"/>
              <a:gd name="connsiteY11" fmla="*/ 209550 h 1676400"/>
              <a:gd name="connsiteX12" fmla="*/ 2576322 w 2785872"/>
              <a:gd name="connsiteY12" fmla="*/ 690817 h 1676400"/>
              <a:gd name="connsiteX13" fmla="*/ 2576322 w 2785872"/>
              <a:gd name="connsiteY13" fmla="*/ 1131221 h 1676400"/>
              <a:gd name="connsiteX14" fmla="*/ 2576322 w 2785872"/>
              <a:gd name="connsiteY14" fmla="*/ 1571625 h 1676400"/>
              <a:gd name="connsiteX15" fmla="*/ 2471547 w 2785872"/>
              <a:gd name="connsiteY15" fmla="*/ 1676400 h 1676400"/>
              <a:gd name="connsiteX16" fmla="*/ 1856186 w 2785872"/>
              <a:gd name="connsiteY16" fmla="*/ 1676400 h 1676400"/>
              <a:gd name="connsiteX17" fmla="*/ 1335496 w 2785872"/>
              <a:gd name="connsiteY17" fmla="*/ 1676400 h 1676400"/>
              <a:gd name="connsiteX18" fmla="*/ 767471 w 2785872"/>
              <a:gd name="connsiteY18" fmla="*/ 1676400 h 1676400"/>
              <a:gd name="connsiteX19" fmla="*/ 104775 w 2785872"/>
              <a:gd name="connsiteY19" fmla="*/ 1676400 h 1676400"/>
              <a:gd name="connsiteX20" fmla="*/ 0 w 2785872"/>
              <a:gd name="connsiteY20" fmla="*/ 1571625 h 1676400"/>
              <a:gd name="connsiteX21" fmla="*/ 104775 w 2785872"/>
              <a:gd name="connsiteY21" fmla="*/ 1466850 h 1676400"/>
              <a:gd name="connsiteX22" fmla="*/ 209550 w 2785872"/>
              <a:gd name="connsiteY22" fmla="*/ 1466850 h 1676400"/>
              <a:gd name="connsiteX23" fmla="*/ 314325 w 2785872"/>
              <a:gd name="connsiteY23" fmla="*/ 0 h 1676400"/>
              <a:gd name="connsiteX24" fmla="*/ 419100 w 2785872"/>
              <a:gd name="connsiteY24" fmla="*/ 104775 h 1676400"/>
              <a:gd name="connsiteX25" fmla="*/ 314325 w 2785872"/>
              <a:gd name="connsiteY25" fmla="*/ 209550 h 1676400"/>
              <a:gd name="connsiteX26" fmla="*/ 261937 w 2785872"/>
              <a:gd name="connsiteY26" fmla="*/ 157162 h 1676400"/>
              <a:gd name="connsiteX27" fmla="*/ 314325 w 2785872"/>
              <a:gd name="connsiteY27" fmla="*/ 104774 h 1676400"/>
              <a:gd name="connsiteX28" fmla="*/ 419100 w 2785872"/>
              <a:gd name="connsiteY28" fmla="*/ 104775 h 1676400"/>
              <a:gd name="connsiteX29" fmla="*/ 2576322 w 2785872"/>
              <a:gd name="connsiteY29" fmla="*/ 209550 h 1676400"/>
              <a:gd name="connsiteX30" fmla="*/ 2056063 w 2785872"/>
              <a:gd name="connsiteY30" fmla="*/ 209550 h 1676400"/>
              <a:gd name="connsiteX31" fmla="*/ 1467943 w 2785872"/>
              <a:gd name="connsiteY31" fmla="*/ 209550 h 1676400"/>
              <a:gd name="connsiteX32" fmla="*/ 857204 w 2785872"/>
              <a:gd name="connsiteY32" fmla="*/ 209550 h 1676400"/>
              <a:gd name="connsiteX33" fmla="*/ 314325 w 2785872"/>
              <a:gd name="connsiteY33" fmla="*/ 209550 h 1676400"/>
              <a:gd name="connsiteX34" fmla="*/ 104775 w 2785872"/>
              <a:gd name="connsiteY34" fmla="*/ 1466850 h 1676400"/>
              <a:gd name="connsiteX35" fmla="*/ 157163 w 2785872"/>
              <a:gd name="connsiteY35" fmla="*/ 1519238 h 1676400"/>
              <a:gd name="connsiteX36" fmla="*/ 104775 w 2785872"/>
              <a:gd name="connsiteY36" fmla="*/ 1571626 h 1676400"/>
              <a:gd name="connsiteX37" fmla="*/ 209550 w 2785872"/>
              <a:gd name="connsiteY37" fmla="*/ 1571625 h 1676400"/>
              <a:gd name="connsiteX38" fmla="*/ 104775 w 2785872"/>
              <a:gd name="connsiteY38" fmla="*/ 1676400 h 1676400"/>
              <a:gd name="connsiteX39" fmla="*/ 209550 w 2785872"/>
              <a:gd name="connsiteY39" fmla="*/ 1571625 h 1676400"/>
              <a:gd name="connsiteX40" fmla="*/ 209550 w 2785872"/>
              <a:gd name="connsiteY40" fmla="*/ 1466850 h 167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785872" h="1676400" stroke="0" extrusionOk="0">
                <a:moveTo>
                  <a:pt x="104775" y="1676400"/>
                </a:moveTo>
                <a:cubicBezTo>
                  <a:pt x="149230" y="1668128"/>
                  <a:pt x="206597" y="1630599"/>
                  <a:pt x="209550" y="1571625"/>
                </a:cubicBezTo>
                <a:cubicBezTo>
                  <a:pt x="187738" y="1580141"/>
                  <a:pt x="150622" y="1565707"/>
                  <a:pt x="104775" y="1571625"/>
                </a:cubicBezTo>
                <a:cubicBezTo>
                  <a:pt x="128890" y="1567961"/>
                  <a:pt x="156689" y="1549144"/>
                  <a:pt x="157163" y="1519237"/>
                </a:cubicBezTo>
                <a:cubicBezTo>
                  <a:pt x="157182" y="1491759"/>
                  <a:pt x="133524" y="1466255"/>
                  <a:pt x="104775" y="1466849"/>
                </a:cubicBezTo>
                <a:cubicBezTo>
                  <a:pt x="138130" y="1461855"/>
                  <a:pt x="170977" y="1469438"/>
                  <a:pt x="209550" y="1466850"/>
                </a:cubicBezTo>
                <a:cubicBezTo>
                  <a:pt x="161527" y="1370897"/>
                  <a:pt x="218633" y="1146527"/>
                  <a:pt x="209550" y="1012825"/>
                </a:cubicBezTo>
                <a:cubicBezTo>
                  <a:pt x="200467" y="879123"/>
                  <a:pt x="223416" y="713301"/>
                  <a:pt x="209550" y="531559"/>
                </a:cubicBezTo>
                <a:cubicBezTo>
                  <a:pt x="195684" y="349817"/>
                  <a:pt x="252557" y="280922"/>
                  <a:pt x="209550" y="104775"/>
                </a:cubicBezTo>
                <a:cubicBezTo>
                  <a:pt x="192971" y="45961"/>
                  <a:pt x="260634" y="-11448"/>
                  <a:pt x="314325" y="0"/>
                </a:cubicBezTo>
                <a:cubicBezTo>
                  <a:pt x="574954" y="-47676"/>
                  <a:pt x="679597" y="47524"/>
                  <a:pt x="929686" y="0"/>
                </a:cubicBezTo>
                <a:cubicBezTo>
                  <a:pt x="1179775" y="-47524"/>
                  <a:pt x="1413711" y="25857"/>
                  <a:pt x="1568714" y="0"/>
                </a:cubicBezTo>
                <a:cubicBezTo>
                  <a:pt x="1723717" y="-25857"/>
                  <a:pt x="2276350" y="54597"/>
                  <a:pt x="2681097" y="0"/>
                </a:cubicBezTo>
                <a:cubicBezTo>
                  <a:pt x="2732999" y="979"/>
                  <a:pt x="2775435" y="39708"/>
                  <a:pt x="2785872" y="104775"/>
                </a:cubicBezTo>
                <a:cubicBezTo>
                  <a:pt x="2783213" y="162452"/>
                  <a:pt x="2731757" y="194860"/>
                  <a:pt x="2681097" y="209550"/>
                </a:cubicBezTo>
                <a:cubicBezTo>
                  <a:pt x="2657465" y="216350"/>
                  <a:pt x="2598595" y="207222"/>
                  <a:pt x="2576322" y="209550"/>
                </a:cubicBezTo>
                <a:cubicBezTo>
                  <a:pt x="2596554" y="408793"/>
                  <a:pt x="2566536" y="495509"/>
                  <a:pt x="2576322" y="622713"/>
                </a:cubicBezTo>
                <a:cubicBezTo>
                  <a:pt x="2586108" y="749917"/>
                  <a:pt x="2531978" y="918029"/>
                  <a:pt x="2576322" y="1103979"/>
                </a:cubicBezTo>
                <a:cubicBezTo>
                  <a:pt x="2620666" y="1289929"/>
                  <a:pt x="2538175" y="1361705"/>
                  <a:pt x="2576322" y="1571625"/>
                </a:cubicBezTo>
                <a:cubicBezTo>
                  <a:pt x="2583377" y="1643459"/>
                  <a:pt x="2521060" y="1680805"/>
                  <a:pt x="2471547" y="1676400"/>
                </a:cubicBezTo>
                <a:cubicBezTo>
                  <a:pt x="2307668" y="1742667"/>
                  <a:pt x="2009165" y="1647256"/>
                  <a:pt x="1856186" y="1676400"/>
                </a:cubicBezTo>
                <a:cubicBezTo>
                  <a:pt x="1703207" y="1705544"/>
                  <a:pt x="1489688" y="1645500"/>
                  <a:pt x="1335496" y="1676400"/>
                </a:cubicBezTo>
                <a:cubicBezTo>
                  <a:pt x="1181304" y="1707300"/>
                  <a:pt x="926817" y="1647433"/>
                  <a:pt x="743803" y="1676400"/>
                </a:cubicBezTo>
                <a:cubicBezTo>
                  <a:pt x="560789" y="1705367"/>
                  <a:pt x="350606" y="1610449"/>
                  <a:pt x="104775" y="1676400"/>
                </a:cubicBezTo>
                <a:close/>
                <a:moveTo>
                  <a:pt x="419100" y="104775"/>
                </a:moveTo>
                <a:cubicBezTo>
                  <a:pt x="418644" y="153173"/>
                  <a:pt x="379448" y="214122"/>
                  <a:pt x="314325" y="209550"/>
                </a:cubicBezTo>
                <a:cubicBezTo>
                  <a:pt x="277722" y="211233"/>
                  <a:pt x="260261" y="191320"/>
                  <a:pt x="261937" y="157162"/>
                </a:cubicBezTo>
                <a:cubicBezTo>
                  <a:pt x="259520" y="120616"/>
                  <a:pt x="286330" y="104069"/>
                  <a:pt x="314325" y="104774"/>
                </a:cubicBezTo>
                <a:cubicBezTo>
                  <a:pt x="347386" y="94269"/>
                  <a:pt x="378062" y="109909"/>
                  <a:pt x="419100" y="104775"/>
                </a:cubicBezTo>
                <a:close/>
              </a:path>
              <a:path w="2785872" h="1676400" fill="darkenLess" stroke="0" extrusionOk="0">
                <a:moveTo>
                  <a:pt x="419100" y="104775"/>
                </a:moveTo>
                <a:cubicBezTo>
                  <a:pt x="421211" y="161379"/>
                  <a:pt x="371686" y="214040"/>
                  <a:pt x="314325" y="209550"/>
                </a:cubicBezTo>
                <a:cubicBezTo>
                  <a:pt x="285909" y="207292"/>
                  <a:pt x="256127" y="185908"/>
                  <a:pt x="261937" y="157162"/>
                </a:cubicBezTo>
                <a:cubicBezTo>
                  <a:pt x="267124" y="129712"/>
                  <a:pt x="287308" y="104267"/>
                  <a:pt x="314325" y="104774"/>
                </a:cubicBezTo>
                <a:cubicBezTo>
                  <a:pt x="347799" y="94374"/>
                  <a:pt x="392459" y="114508"/>
                  <a:pt x="419100" y="104775"/>
                </a:cubicBezTo>
                <a:close/>
                <a:moveTo>
                  <a:pt x="209550" y="1571625"/>
                </a:moveTo>
                <a:cubicBezTo>
                  <a:pt x="217450" y="1637055"/>
                  <a:pt x="165085" y="1682374"/>
                  <a:pt x="104775" y="1676400"/>
                </a:cubicBezTo>
                <a:cubicBezTo>
                  <a:pt x="49026" y="1678494"/>
                  <a:pt x="-2433" y="1626237"/>
                  <a:pt x="0" y="1571625"/>
                </a:cubicBezTo>
                <a:cubicBezTo>
                  <a:pt x="-1664" y="1515411"/>
                  <a:pt x="54070" y="1468457"/>
                  <a:pt x="104775" y="1466850"/>
                </a:cubicBezTo>
                <a:cubicBezTo>
                  <a:pt x="137944" y="1462327"/>
                  <a:pt x="155070" y="1486567"/>
                  <a:pt x="157163" y="1519238"/>
                </a:cubicBezTo>
                <a:cubicBezTo>
                  <a:pt x="153420" y="1549911"/>
                  <a:pt x="134145" y="1578175"/>
                  <a:pt x="104775" y="1571626"/>
                </a:cubicBezTo>
                <a:cubicBezTo>
                  <a:pt x="139105" y="1565362"/>
                  <a:pt x="176504" y="1577783"/>
                  <a:pt x="209550" y="1571625"/>
                </a:cubicBezTo>
                <a:close/>
              </a:path>
              <a:path w="2785872" h="1676400" fill="none" extrusionOk="0">
                <a:moveTo>
                  <a:pt x="209550" y="1466850"/>
                </a:moveTo>
                <a:cubicBezTo>
                  <a:pt x="171831" y="1312872"/>
                  <a:pt x="218514" y="1155479"/>
                  <a:pt x="209550" y="1040067"/>
                </a:cubicBezTo>
                <a:cubicBezTo>
                  <a:pt x="200586" y="924655"/>
                  <a:pt x="253001" y="748257"/>
                  <a:pt x="209550" y="572421"/>
                </a:cubicBezTo>
                <a:cubicBezTo>
                  <a:pt x="166099" y="396585"/>
                  <a:pt x="249995" y="239933"/>
                  <a:pt x="209550" y="104775"/>
                </a:cubicBezTo>
                <a:cubicBezTo>
                  <a:pt x="202336" y="35465"/>
                  <a:pt x="254743" y="12654"/>
                  <a:pt x="314325" y="0"/>
                </a:cubicBezTo>
                <a:cubicBezTo>
                  <a:pt x="560298" y="-4041"/>
                  <a:pt x="615357" y="21552"/>
                  <a:pt x="858683" y="0"/>
                </a:cubicBezTo>
                <a:cubicBezTo>
                  <a:pt x="1102009" y="-21552"/>
                  <a:pt x="1267603" y="3061"/>
                  <a:pt x="1497711" y="0"/>
                </a:cubicBezTo>
                <a:cubicBezTo>
                  <a:pt x="1727819" y="-3061"/>
                  <a:pt x="1878048" y="5900"/>
                  <a:pt x="2065736" y="0"/>
                </a:cubicBezTo>
                <a:cubicBezTo>
                  <a:pt x="2253425" y="-5900"/>
                  <a:pt x="2438063" y="18715"/>
                  <a:pt x="2681097" y="0"/>
                </a:cubicBezTo>
                <a:cubicBezTo>
                  <a:pt x="2741957" y="-1440"/>
                  <a:pt x="2781089" y="39925"/>
                  <a:pt x="2785872" y="104775"/>
                </a:cubicBezTo>
                <a:cubicBezTo>
                  <a:pt x="2784966" y="164853"/>
                  <a:pt x="2746794" y="219458"/>
                  <a:pt x="2681097" y="209550"/>
                </a:cubicBezTo>
                <a:cubicBezTo>
                  <a:pt x="2652787" y="211714"/>
                  <a:pt x="2608403" y="207486"/>
                  <a:pt x="2576322" y="209550"/>
                </a:cubicBezTo>
                <a:cubicBezTo>
                  <a:pt x="2604710" y="347081"/>
                  <a:pt x="2574691" y="482515"/>
                  <a:pt x="2576322" y="690817"/>
                </a:cubicBezTo>
                <a:cubicBezTo>
                  <a:pt x="2577953" y="899119"/>
                  <a:pt x="2541978" y="984946"/>
                  <a:pt x="2576322" y="1131221"/>
                </a:cubicBezTo>
                <a:cubicBezTo>
                  <a:pt x="2610666" y="1277496"/>
                  <a:pt x="2530847" y="1392652"/>
                  <a:pt x="2576322" y="1571625"/>
                </a:cubicBezTo>
                <a:cubicBezTo>
                  <a:pt x="2577655" y="1635301"/>
                  <a:pt x="2532099" y="1683795"/>
                  <a:pt x="2471547" y="1676400"/>
                </a:cubicBezTo>
                <a:cubicBezTo>
                  <a:pt x="2210779" y="1721329"/>
                  <a:pt x="2045310" y="1613293"/>
                  <a:pt x="1856186" y="1676400"/>
                </a:cubicBezTo>
                <a:cubicBezTo>
                  <a:pt x="1667062" y="1739507"/>
                  <a:pt x="1443398" y="1637051"/>
                  <a:pt x="1335496" y="1676400"/>
                </a:cubicBezTo>
                <a:cubicBezTo>
                  <a:pt x="1227594" y="1715749"/>
                  <a:pt x="994773" y="1611733"/>
                  <a:pt x="767471" y="1676400"/>
                </a:cubicBezTo>
                <a:cubicBezTo>
                  <a:pt x="540170" y="1741067"/>
                  <a:pt x="421523" y="1658739"/>
                  <a:pt x="104775" y="1676400"/>
                </a:cubicBezTo>
                <a:cubicBezTo>
                  <a:pt x="54467" y="1670105"/>
                  <a:pt x="776" y="1631302"/>
                  <a:pt x="0" y="1571625"/>
                </a:cubicBezTo>
                <a:cubicBezTo>
                  <a:pt x="7236" y="1514859"/>
                  <a:pt x="49819" y="1468668"/>
                  <a:pt x="104775" y="1466850"/>
                </a:cubicBezTo>
                <a:cubicBezTo>
                  <a:pt x="134343" y="1465134"/>
                  <a:pt x="181663" y="1467953"/>
                  <a:pt x="209550" y="1466850"/>
                </a:cubicBezTo>
                <a:close/>
                <a:moveTo>
                  <a:pt x="314325" y="0"/>
                </a:moveTo>
                <a:cubicBezTo>
                  <a:pt x="362481" y="11633"/>
                  <a:pt x="421144" y="46174"/>
                  <a:pt x="419100" y="104775"/>
                </a:cubicBezTo>
                <a:cubicBezTo>
                  <a:pt x="409506" y="171705"/>
                  <a:pt x="380982" y="221875"/>
                  <a:pt x="314325" y="209550"/>
                </a:cubicBezTo>
                <a:cubicBezTo>
                  <a:pt x="287757" y="216981"/>
                  <a:pt x="262668" y="188984"/>
                  <a:pt x="261937" y="157162"/>
                </a:cubicBezTo>
                <a:cubicBezTo>
                  <a:pt x="257597" y="125354"/>
                  <a:pt x="284830" y="104410"/>
                  <a:pt x="314325" y="104774"/>
                </a:cubicBezTo>
                <a:cubicBezTo>
                  <a:pt x="352265" y="99893"/>
                  <a:pt x="372246" y="112911"/>
                  <a:pt x="419100" y="104775"/>
                </a:cubicBezTo>
                <a:moveTo>
                  <a:pt x="2576322" y="209550"/>
                </a:moveTo>
                <a:cubicBezTo>
                  <a:pt x="2371978" y="217446"/>
                  <a:pt x="2269348" y="153616"/>
                  <a:pt x="2056063" y="209550"/>
                </a:cubicBezTo>
                <a:cubicBezTo>
                  <a:pt x="1842778" y="265484"/>
                  <a:pt x="1661063" y="185670"/>
                  <a:pt x="1467943" y="209550"/>
                </a:cubicBezTo>
                <a:cubicBezTo>
                  <a:pt x="1274823" y="233430"/>
                  <a:pt x="1093022" y="140532"/>
                  <a:pt x="857204" y="209550"/>
                </a:cubicBezTo>
                <a:cubicBezTo>
                  <a:pt x="621386" y="278568"/>
                  <a:pt x="521221" y="162491"/>
                  <a:pt x="314325" y="209550"/>
                </a:cubicBezTo>
                <a:moveTo>
                  <a:pt x="104775" y="1466850"/>
                </a:moveTo>
                <a:cubicBezTo>
                  <a:pt x="132024" y="1467729"/>
                  <a:pt x="159025" y="1495404"/>
                  <a:pt x="157163" y="1519238"/>
                </a:cubicBezTo>
                <a:cubicBezTo>
                  <a:pt x="159602" y="1547262"/>
                  <a:pt x="137369" y="1567680"/>
                  <a:pt x="104775" y="1571626"/>
                </a:cubicBezTo>
                <a:cubicBezTo>
                  <a:pt x="156634" y="1564872"/>
                  <a:pt x="170751" y="1582557"/>
                  <a:pt x="209550" y="1571625"/>
                </a:cubicBezTo>
                <a:moveTo>
                  <a:pt x="104775" y="1676400"/>
                </a:moveTo>
                <a:cubicBezTo>
                  <a:pt x="170782" y="1665799"/>
                  <a:pt x="205374" y="1628336"/>
                  <a:pt x="209550" y="1571625"/>
                </a:cubicBezTo>
                <a:cubicBezTo>
                  <a:pt x="202107" y="1547015"/>
                  <a:pt x="211629" y="1515600"/>
                  <a:pt x="209550" y="1466850"/>
                </a:cubicBezTo>
              </a:path>
              <a:path w="2785872" h="1676400" fill="none" stroke="0" extrusionOk="0">
                <a:moveTo>
                  <a:pt x="209550" y="1466850"/>
                </a:moveTo>
                <a:cubicBezTo>
                  <a:pt x="184046" y="1329832"/>
                  <a:pt x="248599" y="1174251"/>
                  <a:pt x="209550" y="1012825"/>
                </a:cubicBezTo>
                <a:cubicBezTo>
                  <a:pt x="170501" y="851399"/>
                  <a:pt x="245788" y="698207"/>
                  <a:pt x="209550" y="572421"/>
                </a:cubicBezTo>
                <a:cubicBezTo>
                  <a:pt x="173312" y="446635"/>
                  <a:pt x="215080" y="291815"/>
                  <a:pt x="209550" y="104775"/>
                </a:cubicBezTo>
                <a:cubicBezTo>
                  <a:pt x="198098" y="47803"/>
                  <a:pt x="258881" y="-3771"/>
                  <a:pt x="314325" y="0"/>
                </a:cubicBezTo>
                <a:cubicBezTo>
                  <a:pt x="532628" y="-27333"/>
                  <a:pt x="726940" y="32887"/>
                  <a:pt x="953353" y="0"/>
                </a:cubicBezTo>
                <a:cubicBezTo>
                  <a:pt x="1179766" y="-32887"/>
                  <a:pt x="1305824" y="21949"/>
                  <a:pt x="1592382" y="0"/>
                </a:cubicBezTo>
                <a:cubicBezTo>
                  <a:pt x="1878940" y="-21949"/>
                  <a:pt x="2449865" y="111572"/>
                  <a:pt x="2681097" y="0"/>
                </a:cubicBezTo>
                <a:cubicBezTo>
                  <a:pt x="2737367" y="420"/>
                  <a:pt x="2783860" y="52988"/>
                  <a:pt x="2785872" y="104775"/>
                </a:cubicBezTo>
                <a:cubicBezTo>
                  <a:pt x="2787638" y="165753"/>
                  <a:pt x="2746468" y="216700"/>
                  <a:pt x="2681097" y="209550"/>
                </a:cubicBezTo>
                <a:cubicBezTo>
                  <a:pt x="2639682" y="213825"/>
                  <a:pt x="2602288" y="208488"/>
                  <a:pt x="2576322" y="209550"/>
                </a:cubicBezTo>
                <a:cubicBezTo>
                  <a:pt x="2622863" y="317066"/>
                  <a:pt x="2550971" y="510484"/>
                  <a:pt x="2576322" y="663575"/>
                </a:cubicBezTo>
                <a:cubicBezTo>
                  <a:pt x="2601673" y="816666"/>
                  <a:pt x="2575936" y="919407"/>
                  <a:pt x="2576322" y="1076738"/>
                </a:cubicBezTo>
                <a:cubicBezTo>
                  <a:pt x="2576708" y="1234069"/>
                  <a:pt x="2571606" y="1416592"/>
                  <a:pt x="2576322" y="1571625"/>
                </a:cubicBezTo>
                <a:cubicBezTo>
                  <a:pt x="2578887" y="1627671"/>
                  <a:pt x="2545898" y="1678939"/>
                  <a:pt x="2471547" y="1676400"/>
                </a:cubicBezTo>
                <a:cubicBezTo>
                  <a:pt x="2190795" y="1715509"/>
                  <a:pt x="2109546" y="1662379"/>
                  <a:pt x="1856186" y="1676400"/>
                </a:cubicBezTo>
                <a:cubicBezTo>
                  <a:pt x="1602826" y="1690421"/>
                  <a:pt x="1406420" y="1670360"/>
                  <a:pt x="1288161" y="1676400"/>
                </a:cubicBezTo>
                <a:cubicBezTo>
                  <a:pt x="1169903" y="1682440"/>
                  <a:pt x="1025382" y="1635161"/>
                  <a:pt x="767471" y="1676400"/>
                </a:cubicBezTo>
                <a:cubicBezTo>
                  <a:pt x="509560" y="1717639"/>
                  <a:pt x="373879" y="1656927"/>
                  <a:pt x="104775" y="1676400"/>
                </a:cubicBezTo>
                <a:cubicBezTo>
                  <a:pt x="44864" y="1676659"/>
                  <a:pt x="-8428" y="1615935"/>
                  <a:pt x="0" y="1571625"/>
                </a:cubicBezTo>
                <a:cubicBezTo>
                  <a:pt x="-15567" y="1512721"/>
                  <a:pt x="41550" y="1476334"/>
                  <a:pt x="104775" y="1466850"/>
                </a:cubicBezTo>
                <a:cubicBezTo>
                  <a:pt x="155447" y="1456908"/>
                  <a:pt x="181543" y="1467551"/>
                  <a:pt x="209550" y="1466850"/>
                </a:cubicBezTo>
                <a:close/>
                <a:moveTo>
                  <a:pt x="314325" y="0"/>
                </a:moveTo>
                <a:cubicBezTo>
                  <a:pt x="375992" y="4632"/>
                  <a:pt x="417999" y="49592"/>
                  <a:pt x="419100" y="104775"/>
                </a:cubicBezTo>
                <a:cubicBezTo>
                  <a:pt x="421256" y="161884"/>
                  <a:pt x="378766" y="193773"/>
                  <a:pt x="314325" y="209550"/>
                </a:cubicBezTo>
                <a:cubicBezTo>
                  <a:pt x="288047" y="210722"/>
                  <a:pt x="263067" y="184321"/>
                  <a:pt x="261937" y="157162"/>
                </a:cubicBezTo>
                <a:cubicBezTo>
                  <a:pt x="269968" y="125551"/>
                  <a:pt x="286467" y="104966"/>
                  <a:pt x="314325" y="104774"/>
                </a:cubicBezTo>
                <a:cubicBezTo>
                  <a:pt x="349192" y="100518"/>
                  <a:pt x="374630" y="109993"/>
                  <a:pt x="419100" y="104775"/>
                </a:cubicBezTo>
                <a:moveTo>
                  <a:pt x="2576322" y="209550"/>
                </a:moveTo>
                <a:cubicBezTo>
                  <a:pt x="2348438" y="253703"/>
                  <a:pt x="2240917" y="188920"/>
                  <a:pt x="2078683" y="209550"/>
                </a:cubicBezTo>
                <a:cubicBezTo>
                  <a:pt x="1916449" y="230180"/>
                  <a:pt x="1684155" y="201227"/>
                  <a:pt x="1535803" y="209550"/>
                </a:cubicBezTo>
                <a:cubicBezTo>
                  <a:pt x="1387451" y="217873"/>
                  <a:pt x="1205666" y="207528"/>
                  <a:pt x="947684" y="209550"/>
                </a:cubicBezTo>
                <a:cubicBezTo>
                  <a:pt x="689702" y="211572"/>
                  <a:pt x="606102" y="170550"/>
                  <a:pt x="314325" y="209550"/>
                </a:cubicBezTo>
                <a:moveTo>
                  <a:pt x="104775" y="1466850"/>
                </a:moveTo>
                <a:cubicBezTo>
                  <a:pt x="130510" y="1465623"/>
                  <a:pt x="162950" y="1492295"/>
                  <a:pt x="157163" y="1519238"/>
                </a:cubicBezTo>
                <a:cubicBezTo>
                  <a:pt x="153478" y="1551321"/>
                  <a:pt x="138634" y="1571902"/>
                  <a:pt x="104775" y="1571626"/>
                </a:cubicBezTo>
                <a:cubicBezTo>
                  <a:pt x="155087" y="1571573"/>
                  <a:pt x="171092" y="1582734"/>
                  <a:pt x="209550" y="1571625"/>
                </a:cubicBezTo>
                <a:moveTo>
                  <a:pt x="104775" y="1676400"/>
                </a:moveTo>
                <a:cubicBezTo>
                  <a:pt x="162530" y="1673369"/>
                  <a:pt x="201293" y="1622330"/>
                  <a:pt x="209550" y="1571625"/>
                </a:cubicBezTo>
                <a:cubicBezTo>
                  <a:pt x="198683" y="1530211"/>
                  <a:pt x="219214" y="1506632"/>
                  <a:pt x="209550" y="1466850"/>
                </a:cubicBezTo>
              </a:path>
            </a:pathLst>
          </a:custGeom>
          <a:gradFill>
            <a:gsLst>
              <a:gs pos="0">
                <a:schemeClr val="accent1">
                  <a:lumMod val="5000"/>
                  <a:lumOff val="95000"/>
                </a:schemeClr>
              </a:gs>
              <a:gs pos="30000">
                <a:srgbClr val="00B0F0"/>
              </a:gs>
              <a:gs pos="57000">
                <a:srgbClr val="00B0A0"/>
              </a:gs>
              <a:gs pos="86000">
                <a:srgbClr val="00B050"/>
              </a:gs>
            </a:gsLst>
            <a:lin ang="5400000" scaled="1"/>
          </a:gradFill>
          <a:ln>
            <a:gradFill>
              <a:gsLst>
                <a:gs pos="47000">
                  <a:srgbClr val="002060"/>
                </a:gs>
                <a:gs pos="0">
                  <a:schemeClr val="bg1"/>
                </a:gs>
                <a:gs pos="99000">
                  <a:srgbClr val="00B050"/>
                </a:gs>
              </a:gsLst>
              <a:lin ang="5400000" scaled="1"/>
            </a:gradFill>
            <a:extLst>
              <a:ext uri="{C807C97D-BFC1-408E-A445-0C87EB9F89A2}">
                <ask:lineSketchStyleProps xmlns:ask="http://schemas.microsoft.com/office/drawing/2018/sketchyshapes" sd="1219033472">
                  <a:prstGeom prst="verticalScroll">
                    <a:avLst/>
                  </a:prstGeom>
                  <ask:type>
                    <ask:lineSketchScribbl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Agency FB" panose="020B0503020202020204" pitchFamily="34" charset="0"/>
              </a:rPr>
              <a:t>A Habitable Zone is a zone in a Solar System in which living is possible. Neither too cold, nor too hot!</a:t>
            </a:r>
          </a:p>
        </p:txBody>
      </p:sp>
    </p:spTree>
    <p:extLst>
      <p:ext uri="{BB962C8B-B14F-4D97-AF65-F5344CB8AC3E}">
        <p14:creationId xmlns:p14="http://schemas.microsoft.com/office/powerpoint/2010/main" val="13924508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31"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p:cTn id="14"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5"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16"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7" dur="10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5" presetClass="entr" presetSubtype="0" fill="hold" grpId="0"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2000"/>
                                        <p:tgtEl>
                                          <p:spTgt spid="4"/>
                                        </p:tgtEl>
                                      </p:cBhvr>
                                    </p:animEffect>
                                    <p:anim calcmode="lin" valueType="num">
                                      <p:cBhvr>
                                        <p:cTn id="23" dur="2000" fill="hold"/>
                                        <p:tgtEl>
                                          <p:spTgt spid="4"/>
                                        </p:tgtEl>
                                        <p:attrNameLst>
                                          <p:attrName>ppt_w</p:attrName>
                                        </p:attrNameLst>
                                      </p:cBhvr>
                                      <p:tavLst>
                                        <p:tav tm="0" fmla="#ppt_w*sin(2.5*pi*$)">
                                          <p:val>
                                            <p:fltVal val="0"/>
                                          </p:val>
                                        </p:tav>
                                        <p:tav tm="100000">
                                          <p:val>
                                            <p:fltVal val="1"/>
                                          </p:val>
                                        </p:tav>
                                      </p:tavLst>
                                    </p:anim>
                                    <p:anim calcmode="lin" valueType="num">
                                      <p:cBhvr>
                                        <p:cTn id="24" dur="2000" fill="hold"/>
                                        <p:tgtEl>
                                          <p:spTgt spid="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9A01A-D038-4FA1-A812-E7F2AFAE8E44}"/>
              </a:ext>
            </a:extLst>
          </p:cNvPr>
          <p:cNvSpPr>
            <a:spLocks noGrp="1"/>
          </p:cNvSpPr>
          <p:nvPr>
            <p:ph type="title"/>
          </p:nvPr>
        </p:nvSpPr>
        <p:spPr/>
        <p:txBody>
          <a:bodyPr/>
          <a:lstStyle/>
          <a:p>
            <a:r>
              <a:rPr lang="en-US" dirty="0">
                <a:latin typeface="Algerian" panose="04020705040A02060702" pitchFamily="82" charset="0"/>
              </a:rPr>
              <a:t>Kepler 1638-B</a:t>
            </a:r>
          </a:p>
        </p:txBody>
      </p:sp>
      <p:sp>
        <p:nvSpPr>
          <p:cNvPr id="3" name="Content Placeholder 2">
            <a:extLst>
              <a:ext uri="{FF2B5EF4-FFF2-40B4-BE49-F238E27FC236}">
                <a16:creationId xmlns:a16="http://schemas.microsoft.com/office/drawing/2014/main" id="{DA0A5984-6481-4806-8A74-E4B2ADF91D6B}"/>
              </a:ext>
            </a:extLst>
          </p:cNvPr>
          <p:cNvSpPr>
            <a:spLocks noGrp="1"/>
          </p:cNvSpPr>
          <p:nvPr>
            <p:ph idx="1"/>
          </p:nvPr>
        </p:nvSpPr>
        <p:spPr/>
        <p:txBody>
          <a:bodyPr>
            <a:normAutofit fontScale="92500" lnSpcReduction="20000"/>
          </a:bodyPr>
          <a:lstStyle/>
          <a:p>
            <a:pPr marL="68580" indent="0">
              <a:buNone/>
            </a:pPr>
            <a:r>
              <a:rPr lang="en-US" sz="5400" dirty="0">
                <a:latin typeface="Brush Script MT" panose="03060802040406070304" pitchFamily="66" charset="0"/>
              </a:rPr>
              <a:t>Since this planet is very far away from Earth then it is not possible for us humans to reach it. But if someday we managed to reach there then those conditions on that planet might be suitable for us as we're used to it. Till that time, Ola ha! </a:t>
            </a:r>
          </a:p>
          <a:p>
            <a:pPr marL="68580" indent="0">
              <a:buNone/>
            </a:pPr>
            <a:endParaRPr lang="en-US" dirty="0"/>
          </a:p>
        </p:txBody>
      </p:sp>
    </p:spTree>
    <p:extLst>
      <p:ext uri="{BB962C8B-B14F-4D97-AF65-F5344CB8AC3E}">
        <p14:creationId xmlns:p14="http://schemas.microsoft.com/office/powerpoint/2010/main" val="16841972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2"/>
                                        </p:tgtEl>
                                        <p:attrNameLst>
                                          <p:attrName>r</p:attrName>
                                        </p:attrNameLst>
                                      </p:cBhvr>
                                    </p:animRot>
                                    <p:animRot by="-240000">
                                      <p:cBhvr>
                                        <p:cTn id="7" dur="200" fill="hold">
                                          <p:stCondLst>
                                            <p:cond delay="200"/>
                                          </p:stCondLst>
                                        </p:cTn>
                                        <p:tgtEl>
                                          <p:spTgt spid="2"/>
                                        </p:tgtEl>
                                        <p:attrNameLst>
                                          <p:attrName>r</p:attrName>
                                        </p:attrNameLst>
                                      </p:cBhvr>
                                    </p:animRot>
                                    <p:animRot by="240000">
                                      <p:cBhvr>
                                        <p:cTn id="8" dur="200" fill="hold">
                                          <p:stCondLst>
                                            <p:cond delay="400"/>
                                          </p:stCondLst>
                                        </p:cTn>
                                        <p:tgtEl>
                                          <p:spTgt spid="2"/>
                                        </p:tgtEl>
                                        <p:attrNameLst>
                                          <p:attrName>r</p:attrName>
                                        </p:attrNameLst>
                                      </p:cBhvr>
                                    </p:animRot>
                                    <p:animRot by="-240000">
                                      <p:cBhvr>
                                        <p:cTn id="9" dur="200" fill="hold">
                                          <p:stCondLst>
                                            <p:cond delay="600"/>
                                          </p:stCondLst>
                                        </p:cTn>
                                        <p:tgtEl>
                                          <p:spTgt spid="2"/>
                                        </p:tgtEl>
                                        <p:attrNameLst>
                                          <p:attrName>r</p:attrName>
                                        </p:attrNameLst>
                                      </p:cBhvr>
                                    </p:animRot>
                                    <p:animRot by="120000">
                                      <p:cBhvr>
                                        <p:cTn id="10" dur="200" fill="hold">
                                          <p:stCondLst>
                                            <p:cond delay="800"/>
                                          </p:stCondLst>
                                        </p:cTn>
                                        <p:tgtEl>
                                          <p:spTgt spid="2"/>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16" presetClass="emph" presetSubtype="0" fill="hold" nodeType="clickEffect">
                                  <p:stCondLst>
                                    <p:cond delay="0"/>
                                  </p:stCondLst>
                                  <p:iterate type="lt">
                                    <p:tmPct val="4000"/>
                                  </p:iterate>
                                  <p:childTnLst>
                                    <p:set>
                                      <p:cBhvr override="childStyle">
                                        <p:cTn id="14" dur="500" fill="hold"/>
                                        <p:tgtEl>
                                          <p:spTgt spid="3">
                                            <p:txEl>
                                              <p:pRg st="0" end="0"/>
                                            </p:txEl>
                                          </p:spTgt>
                                        </p:tgtEl>
                                        <p:attrNameLst>
                                          <p:attrName>style.color</p:attrName>
                                        </p:attrNameLst>
                                      </p:cBhvr>
                                      <p:to>
                                        <p:clrVal>
                                          <a:schemeClr val="accent2"/>
                                        </p:clrVal>
                                      </p:to>
                                    </p:set>
                                    <p:set>
                                      <p:cBhvr>
                                        <p:cTn id="15" dur="500" fill="hold"/>
                                        <p:tgtEl>
                                          <p:spTgt spid="3">
                                            <p:txEl>
                                              <p:pRg st="0" end="0"/>
                                            </p:txEl>
                                          </p:spTgt>
                                        </p:tgtEl>
                                        <p:attrNameLst>
                                          <p:attrName>fillcolor</p:attrName>
                                        </p:attrNameLst>
                                      </p:cBhvr>
                                      <p:to>
                                        <p:clrVal>
                                          <a:schemeClr val="accent2"/>
                                        </p:clrVal>
                                      </p:to>
                                    </p:set>
                                    <p:set>
                                      <p:cBhvr>
                                        <p:cTn id="16" dur="500" fill="hold"/>
                                        <p:tgtEl>
                                          <p:spTgt spid="3">
                                            <p:txEl>
                                              <p:pRg st="0" end="0"/>
                                            </p:txEl>
                                          </p:spTgt>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roducingPowerPoint2007">
  <a:themeElements>
    <a:clrScheme name="Custom 57">
      <a:dk1>
        <a:srgbClr val="262140"/>
      </a:dk1>
      <a:lt1>
        <a:srgbClr val="FFFFFF"/>
      </a:lt1>
      <a:dk2>
        <a:srgbClr val="3A3363"/>
      </a:dk2>
      <a:lt2>
        <a:srgbClr val="FFFFFF"/>
      </a:lt2>
      <a:accent1>
        <a:srgbClr val="F3D569"/>
      </a:accent1>
      <a:accent2>
        <a:srgbClr val="7DC6F3"/>
      </a:accent2>
      <a:accent3>
        <a:srgbClr val="F3D569"/>
      </a:accent3>
      <a:accent4>
        <a:srgbClr val="2F4B83"/>
      </a:accent4>
      <a:accent5>
        <a:srgbClr val="13C4D7"/>
      </a:accent5>
      <a:accent6>
        <a:srgbClr val="07AD85"/>
      </a:accent6>
      <a:hlink>
        <a:srgbClr val="ECBE18"/>
      </a:hlink>
      <a:folHlink>
        <a:srgbClr val="ECBE18"/>
      </a:folHlink>
    </a:clrScheme>
    <a:fontScheme name="Custom 33">
      <a:majorFont>
        <a:latin typeface="Microsoft Sans Serif"/>
        <a:ea typeface=""/>
        <a:cs typeface=""/>
      </a:majorFont>
      <a:minorFont>
        <a:latin typeface="Calibri"/>
        <a:ea typeface=""/>
        <a:cs typeface=""/>
      </a:minorFont>
    </a:fontScheme>
    <a:fmtScheme name="Metro">
      <a:fillStyleLst>
        <a:solidFill>
          <a:schemeClr val="phClr"/>
        </a:solidFill>
        <a:gradFill rotWithShape="1">
          <a:gsLst>
            <a:gs pos="0">
              <a:schemeClr val="phClr">
                <a:tint val="25000"/>
                <a:satMod val="125000"/>
              </a:schemeClr>
            </a:gs>
            <a:gs pos="40000">
              <a:schemeClr val="phClr">
                <a:tint val="55000"/>
                <a:satMod val="130000"/>
              </a:schemeClr>
            </a:gs>
            <a:gs pos="50000">
              <a:schemeClr val="phClr">
                <a:tint val="59000"/>
                <a:satMod val="130000"/>
              </a:schemeClr>
            </a:gs>
            <a:gs pos="65000">
              <a:schemeClr val="phClr">
                <a:tint val="55000"/>
                <a:satMod val="130000"/>
              </a:schemeClr>
            </a:gs>
            <a:gs pos="100000">
              <a:schemeClr val="phClr">
                <a:tint val="20000"/>
                <a:satMod val="125000"/>
              </a:schemeClr>
            </a:gs>
          </a:gsLst>
          <a:lin ang="5400000" scaled="0"/>
        </a:gradFill>
        <a:gradFill rotWithShape="1">
          <a:gsLst>
            <a:gs pos="0">
              <a:schemeClr val="phClr">
                <a:tint val="48000"/>
                <a:satMod val="138000"/>
              </a:schemeClr>
            </a:gs>
            <a:gs pos="25000">
              <a:schemeClr val="phClr">
                <a:tint val="85000"/>
              </a:schemeClr>
            </a:gs>
            <a:gs pos="40000">
              <a:schemeClr val="phClr">
                <a:tint val="92000"/>
              </a:schemeClr>
            </a:gs>
            <a:gs pos="50000">
              <a:schemeClr val="phClr">
                <a:tint val="93000"/>
              </a:schemeClr>
            </a:gs>
            <a:gs pos="60000">
              <a:schemeClr val="phClr">
                <a:tint val="92000"/>
              </a:schemeClr>
            </a:gs>
            <a:gs pos="75000">
              <a:schemeClr val="phClr">
                <a:tint val="83000"/>
                <a:satMod val="108000"/>
              </a:schemeClr>
            </a:gs>
            <a:gs pos="100000">
              <a:schemeClr val="phClr">
                <a:tint val="48000"/>
                <a:satMod val="150000"/>
              </a:schemeClr>
            </a:gs>
          </a:gsLst>
          <a:lin ang="5400000" scaled="0"/>
        </a:gradFill>
      </a:fillStyleLst>
      <a:lnStyleLst>
        <a:ln w="12000" cap="flat" cmpd="sng" algn="ctr">
          <a:solidFill>
            <a:schemeClr val="ph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glow rad="63500">
              <a:schemeClr val="phClr">
                <a:alpha val="45000"/>
                <a:satMod val="120000"/>
              </a:schemeClr>
            </a:glow>
          </a:effectLst>
        </a:effectStyle>
        <a:effectStyle>
          <a:effectLst>
            <a:glow rad="63500">
              <a:schemeClr val="phClr">
                <a:alpha val="45000"/>
                <a:satMod val="120000"/>
              </a:schemeClr>
            </a:glow>
          </a:effectLst>
          <a:scene3d>
            <a:camera prst="orthographicFront" fov="0">
              <a:rot lat="0" lon="0" rev="0"/>
            </a:camera>
            <a:lightRig rig="brightRoom" dir="tl">
              <a:rot lat="0" lon="0" rev="8700000"/>
            </a:lightRig>
          </a:scene3d>
          <a:sp3d>
            <a:bevelT w="0" h="0"/>
            <a:contourClr>
              <a:schemeClr val="phClr">
                <a:tint val="70000"/>
              </a:schemeClr>
            </a:contourClr>
          </a:sp3d>
        </a:effectStyle>
        <a:effectStyle>
          <a:effectLst>
            <a:glow rad="101500">
              <a:schemeClr val="phClr">
                <a:alpha val="42000"/>
                <a:satMod val="120000"/>
              </a:schemeClr>
            </a:glow>
          </a:effectLst>
          <a:scene3d>
            <a:camera prst="orthographicFront" fov="0">
              <a:rot lat="0" lon="0" rev="0"/>
            </a:camera>
            <a:lightRig rig="glow" dir="t">
              <a:rot lat="0" lon="0" rev="4800000"/>
            </a:lightRig>
          </a:scene3d>
          <a:sp3d prstMaterial="powder">
            <a:bevelT w="50800" h="50800"/>
            <a:contourClr>
              <a:schemeClr val="phClr"/>
            </a:contourClr>
          </a:sp3d>
        </a:effectStyle>
      </a:effectStyleLst>
      <a:bgFillStyleLst>
        <a:solidFill>
          <a:schemeClr val="phClr"/>
        </a:solidFill>
        <a:gradFill rotWithShape="1">
          <a:gsLst>
            <a:gs pos="0">
              <a:schemeClr val="bg1">
                <a:shade val="100000"/>
                <a:satMod val="150000"/>
              </a:schemeClr>
            </a:gs>
            <a:gs pos="65000">
              <a:schemeClr val="bg1">
                <a:shade val="90000"/>
                <a:satMod val="375000"/>
              </a:schemeClr>
            </a:gs>
            <a:gs pos="100000">
              <a:schemeClr val="phClr">
                <a:tint val="88000"/>
                <a:satMod val="400000"/>
              </a:schemeClr>
            </a:gs>
          </a:gsLst>
          <a:lin ang="5400000" scaled="0"/>
        </a:gradFill>
        <a:blipFill>
          <a:blip xmlns:r="http://schemas.openxmlformats.org/officeDocument/2006/relationships" r:embed="rId1">
            <a:duotone>
              <a:schemeClr val="phClr">
                <a:shade val="53000"/>
                <a:satMod val="200000"/>
              </a:schemeClr>
              <a:schemeClr val="phClr">
                <a:tint val="78000"/>
                <a:satMod val="230000"/>
              </a:schemeClr>
            </a:duotone>
          </a:blip>
          <a:tile tx="0" ty="0" sx="90000" sy="90000" flip="none" algn="t"/>
        </a:blipFill>
      </a:bgFillStyleLst>
    </a:fmtScheme>
  </a:themeElements>
  <a:objectDefaults/>
  <a:extraClrSchemeLst/>
  <a:extLst>
    <a:ext uri="{05A4C25C-085E-4340-85A3-A5531E510DB2}">
      <thm15:themeFamily xmlns:thm15="http://schemas.microsoft.com/office/thememl/2012/main" name="TF10290551_School project solar system_RVA_v4.potx" id="{6936E391-12B9-401A-9B2C-D330D23EA4C5}" vid="{386534FD-8942-416F-B7BF-315BBC098E4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0000"/>
                <a:satMod val="155000"/>
              </a:schemeClr>
            </a:gs>
            <a:gs pos="65000">
              <a:schemeClr val="phClr">
                <a:shade val="85000"/>
                <a:satMod val="155000"/>
              </a:schemeClr>
            </a:gs>
            <a:gs pos="100000">
              <a:schemeClr val="phClr">
                <a:shade val="95000"/>
                <a:satMod val="155000"/>
              </a:schemeClr>
            </a:gs>
          </a:gsLst>
          <a:lin ang="16200000" scaled="0"/>
        </a:gradFill>
      </a:fillStyleLst>
      <a:lnStyleLst>
        <a:ln w="6350" cap="rnd" cmpd="sng" algn="ctr">
          <a:solidFill>
            <a:schemeClr val="phClr">
              <a:shade val="95000"/>
              <a:satMod val="105000"/>
            </a:schemeClr>
          </a:solidFill>
          <a:prstDash val="solid"/>
        </a:ln>
        <a:ln w="25400" cap="rnd" cmpd="sng" algn="ctr">
          <a:solidFill>
            <a:schemeClr val="phClr"/>
          </a:solidFill>
          <a:prstDash val="solid"/>
        </a:ln>
        <a:ln w="34925" cap="rnd" cmpd="sng" algn="ctr">
          <a:solidFill>
            <a:schemeClr val="phClr"/>
          </a:solidFill>
          <a:prstDash val="solid"/>
        </a:ln>
      </a:lnStyleLst>
      <a:effectStyleLst>
        <a:effectStyle>
          <a:effectLst>
            <a:outerShdw blurRad="50800" algn="tl" rotWithShape="0">
              <a:srgbClr val="000000">
                <a:alpha val="64000"/>
              </a:srgbClr>
            </a:outerShdw>
          </a:effectLst>
        </a:effectStyle>
        <a:effectStyle>
          <a:effectLst>
            <a:outerShdw blurRad="39000" dist="25400" dir="5400000">
              <a:srgbClr val="000000">
                <a:alpha val="35000"/>
              </a:srgbClr>
            </a:outerShdw>
          </a:effectLst>
        </a:effectStyle>
        <a:effectStyle>
          <a:effectLst>
            <a:outerShdw blurRad="39000" dist="25400" dir="5400000">
              <a:srgbClr val="000000">
                <a:alpha val="35000"/>
              </a:srgbClr>
            </a:outerShdw>
          </a:effectLst>
          <a:scene3d>
            <a:camera prst="orthographicFront" fov="0">
              <a:rot lat="0" lon="0" rev="0"/>
            </a:camera>
            <a:lightRig rig="threePt" dir="t">
              <a:rot lat="0" lon="0" rev="0"/>
            </a:lightRig>
          </a:scene3d>
          <a:sp3d prstMaterial="matte">
            <a:bevelT h="22225"/>
          </a:sp3d>
        </a:effectStyle>
      </a:effectStyleLst>
      <a:bgFillStyleLst>
        <a:solidFill>
          <a:schemeClr val="phClr"/>
        </a:solidFill>
        <a:gradFill rotWithShape="1">
          <a:gsLst>
            <a:gs pos="0">
              <a:schemeClr val="phClr">
                <a:shade val="50000"/>
                <a:satMod val="155000"/>
              </a:schemeClr>
            </a:gs>
            <a:gs pos="35000">
              <a:schemeClr val="phClr">
                <a:shade val="75000"/>
                <a:satMod val="155000"/>
              </a:schemeClr>
            </a:gs>
            <a:gs pos="100000">
              <a:schemeClr val="phClr">
                <a:tint val="80000"/>
                <a:satMod val="255000"/>
              </a:schemeClr>
            </a:gs>
          </a:gsLst>
          <a:lin ang="16200000" scaled="0"/>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C4F8C5F-3299-40B6-8D2E-B3BC119A914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BCF6E7E-493F-47E1-8622-B87CB797AA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15B2BAE-C6CF-4188-9933-F1A818150DA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School project solar system</Template>
  <TotalTime>2744</TotalTime>
  <Words>350</Words>
  <Application>Microsoft Office PowerPoint</Application>
  <PresentationFormat>On-screen Show (4:3)</PresentationFormat>
  <Paragraphs>15</Paragraphs>
  <Slides>5</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vt:i4>
      </vt:variant>
    </vt:vector>
  </HeadingPairs>
  <TitlesOfParts>
    <vt:vector size="15" baseType="lpstr">
      <vt:lpstr>Agency FB</vt:lpstr>
      <vt:lpstr>Algerian</vt:lpstr>
      <vt:lpstr>Blackadder ITC</vt:lpstr>
      <vt:lpstr>Brush Script MT</vt:lpstr>
      <vt:lpstr>Calibri</vt:lpstr>
      <vt:lpstr>Microsoft Sans Serif</vt:lpstr>
      <vt:lpstr>Wingdings</vt:lpstr>
      <vt:lpstr>Wingdings 2</vt:lpstr>
      <vt:lpstr>Wingdings 3</vt:lpstr>
      <vt:lpstr>IntroducingPowerPoint2007</vt:lpstr>
      <vt:lpstr>!!!!!the earth’s duplicate!!!!!</vt:lpstr>
      <vt:lpstr>Research  kepler 1638-b  </vt:lpstr>
      <vt:lpstr>More about Kepler 1638-B </vt:lpstr>
      <vt:lpstr>?????  Is life possible on it  ?????</vt:lpstr>
      <vt:lpstr>Kepler 1638-B</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earth’s duplicate!!!!!</dc:title>
  <dc:creator>Jain, Nikhil</dc:creator>
  <cp:lastModifiedBy>Jain, Nikhil</cp:lastModifiedBy>
  <cp:revision>9</cp:revision>
  <dcterms:created xsi:type="dcterms:W3CDTF">2021-07-03T03:11:33Z</dcterms:created>
  <dcterms:modified xsi:type="dcterms:W3CDTF">2021-07-05T01:29:43Z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